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9" r:id="rId5"/>
    <p:sldId id="262" r:id="rId6"/>
    <p:sldId id="261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30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90" r:id="rId29"/>
    <p:sldId id="289" r:id="rId30"/>
    <p:sldId id="292" r:id="rId31"/>
    <p:sldId id="291" r:id="rId32"/>
    <p:sldId id="294" r:id="rId33"/>
    <p:sldId id="296" r:id="rId34"/>
    <p:sldId id="297" r:id="rId35"/>
    <p:sldId id="300" r:id="rId36"/>
    <p:sldId id="302" r:id="rId37"/>
    <p:sldId id="301" r:id="rId38"/>
    <p:sldId id="303" r:id="rId39"/>
    <p:sldId id="304" r:id="rId40"/>
    <p:sldId id="298" r:id="rId41"/>
    <p:sldId id="299" r:id="rId42"/>
    <p:sldId id="305" r:id="rId43"/>
    <p:sldId id="306" r:id="rId44"/>
    <p:sldId id="307" r:id="rId45"/>
    <p:sldId id="287" r:id="rId46"/>
    <p:sldId id="286" r:id="rId47"/>
    <p:sldId id="308" r:id="rId48"/>
    <p:sldId id="28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000"/>
    <a:srgbClr val="D1C658"/>
    <a:srgbClr val="251D1E"/>
    <a:srgbClr val="EB4750"/>
    <a:srgbClr val="B2A099"/>
    <a:srgbClr val="8F675B"/>
    <a:srgbClr val="A29082"/>
    <a:srgbClr val="97756B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1" autoAdjust="0"/>
    <p:restoredTop sz="96391" autoAdjust="0"/>
  </p:normalViewPr>
  <p:slideViewPr>
    <p:cSldViewPr snapToGrid="0">
      <p:cViewPr>
        <p:scale>
          <a:sx n="66" d="100"/>
          <a:sy n="66" d="100"/>
        </p:scale>
        <p:origin x="1410" y="115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6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3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9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1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71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8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9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E8E3-524C-402C-A218-44FA7657D06D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3925-441A-4ED3-BC92-26FBBFCE76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6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microsoft.com/office/2007/relationships/hdphoto" Target="../media/hdphoto7.wdp"/><Relationship Id="rId10" Type="http://schemas.openxmlformats.org/officeDocument/2006/relationships/image" Target="../media/image22.jpeg"/><Relationship Id="rId4" Type="http://schemas.openxmlformats.org/officeDocument/2006/relationships/image" Target="../media/image19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3.png"/><Relationship Id="rId5" Type="http://schemas.microsoft.com/office/2007/relationships/hdphoto" Target="../media/hdphoto5.wdp"/><Relationship Id="rId10" Type="http://schemas.microsoft.com/office/2007/relationships/hdphoto" Target="../media/hdphoto10.wdp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14.wdp"/><Relationship Id="rId1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7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4000" y="2614612"/>
            <a:ext cx="33909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16904" y="3874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프로그램</a:t>
            </a:r>
            <a:endParaRPr lang="ko-KR" altLang="en-US" i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4556626" flipH="1">
            <a:off x="3795712" y="2638425"/>
            <a:ext cx="1647826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5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 loop="1">
            <p:snd r:embed="rId2" name="Glitch effect intro.wav"/>
          </p:stSnd>
        </p:sndAc>
      </p:transition>
    </mc:Choice>
    <mc:Fallback xmlns="">
      <p:transition spd="slow">
        <p:sndAc>
          <p:stSnd loop="1">
            <p:snd r:embed="rId6" name="Glitch effect intr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4 L -0.00052 -0.00254 C -0.00026 -0.00301 -0.00013 -0.0037 0.00013 -0.00393 C 0.00013 -0.00416 0.00039 -0.00416 0.00039 -0.00393 C 0.00052 -0.00301 0.00039 -0.00231 0.00026 -0.00138 C 0.00026 -0.00115 0.00013 -0.00092 -3.125E-6 -0.00069 C -0.00039 -0.00023 -0.00065 -0.00023 -0.00104 -4.07407E-6 C -0.00104 -0.00023 -0.00091 -0.00046 -0.00091 -0.00069 C -0.00078 -0.00069 -0.00078 -0.00092 -0.00078 -0.00115 C -0.00065 -0.00162 -0.00052 -0.00185 -0.00039 -0.00208 C -0.00026 -0.00185 -3.125E-6 -0.00092 -3.125E-6 -0.00115 C -0.00013 -0.00162 -0.00052 -0.00231 -0.00026 -0.00231 C 0.00013 -0.00231 0.00026 -0.00162 0.00052 -0.00115 C 0.00065 -0.00092 0.00091 -0.00046 0.00091 -0.00023 C 0.00091 0.00024 0.00065 0.00047 0.00052 0.00024 C 0.00039 0.00024 0.00039 -0.00023 0.00026 -0.00069 C 0.00026 -0.00069 0.00013 -0.00092 -3.125E-6 -0.00092 C -0.00013 -0.00138 -0.00039 -0.00185 -0.00039 -0.00254 C -0.00039 -0.00277 -0.00026 -0.00301 -0.00013 -0.00324 C -3.125E-6 -0.00301 0.00013 -0.00324 0.00026 -0.00301 C 0.00026 -0.00277 0.00013 -0.00231 0.00013 -0.00208 C -3.125E-6 -0.00162 -0.00013 -0.00115 -0.00026 -0.00069 C -0.00026 -0.00115 -0.00039 -0.00162 -0.00039 -0.00208 C -0.00039 -0.00231 -0.00039 -0.00277 -0.00026 -0.00277 C -0.00013 -0.00277 -0.00026 -0.00231 -0.00013 -0.00208 C -0.00013 -0.00185 -3.125E-6 -0.00138 0.00013 -0.00138 C 0.00026 -0.00138 -0.00013 -0.00208 -3.125E-6 -0.00208 L 0.00065 -0.00185 C 0.00078 -0.00162 0.00091 -0.00138 0.00104 -0.00115 C 0.00157 -0.00046 0.00209 -0.00069 -3.125E-6 -0.00092 C -0.00013 -0.00115 -0.00039 -0.00115 -0.00039 -0.00138 C -0.00052 -0.00393 -0.00052 -0.00463 0.00013 -0.00625 C 0.00026 -0.00671 0.00039 -0.00694 0.00052 -0.00717 C 0.00065 -0.00694 0.00065 -0.00671 0.00065 -0.00648 C 0.00065 -0.00532 0.00052 -0.00324 0.00026 -0.00185 C 0.00026 -0.00138 0.00013 -0.00069 0.00013 -0.00023 C -3.125E-6 -0.00046 -0.00013 -0.00069 -0.00013 -0.00092 C -0.00013 -0.00115 -0.00013 -0.00162 -3.125E-6 -0.00162 C 0.00013 -0.00162 0.00026 -0.00138 0.00039 -0.00115 C 0.00026 -0.00115 0.00026 -0.00115 0.00013 -0.00092 C -0.00013 -0.00092 -0.00039 -0.00115 -0.00052 -0.00069 C -0.00052 -0.00069 -0.00026 -0.00069 -0.00013 -0.00069 C -0.00026 -0.00046 -0.00039 -4.07407E-6 -0.00052 -0.00023 C -0.00117 -0.00046 -0.00104 -0.00138 -0.0013 -0.00208 C -0.00143 -0.00231 -0.00143 -0.00254 -0.00156 -0.00277 C -0.00143 -0.00277 -0.0013 -0.00301 -0.00117 -0.00301 C -0.00065 -0.00301 -0.00039 -0.00231 -3.125E-6 -0.00162 C 0.00039 -0.00092 0.00052 -0.00069 0.00078 0.00024 C 0.00091 0.00093 0.00104 0.00162 0.00118 0.00232 C 0.00118 0.00255 0.00131 0.00301 0.00131 0.00301 L 0.00052 0.00209 C 0.00052 0.00186 0.00039 0.00162 0.00026 0.00139 C 0.00026 0.00116 -3.125E-6 0.00093 -3.125E-6 0.0007 C -0.00013 0.00047 -0.00013 0.00024 -0.00013 -4.07407E-6 C -3.125E-6 -4.07407E-6 0.00026 -4.07407E-6 0.00026 -0.00023 C -0.00013 -0.00115 -0.00065 -0.00092 -0.00104 -0.00115 C -0.00117 -0.00138 -0.0013 -0.00138 -0.00143 -0.00138 C -0.00117 -0.00185 -0.00091 -0.00231 -0.00065 -0.00162 C -0.00052 -0.00138 -0.00052 -0.00115 -0.00052 -0.00069 C -0.00039 -0.00231 -0.00052 -0.0037 -0.00039 -0.00509 C -0.00039 -0.00555 -0.00026 -0.00439 -0.00026 -0.00393 C -0.00026 -0.00347 -0.00013 -0.00277 -0.00013 -0.00208 C -3.125E-6 -0.00208 0.00052 -0.00254 0.00039 -0.00231 C 0.00026 -0.00162 -0.00026 -0.00138 -0.00078 -0.00092 C -0.00065 -0.00138 -0.00052 -0.00254 -0.00039 -0.00277 C -0.00026 -0.00301 -3.125E-6 -0.00301 0.00026 -0.00324 C -3.125E-6 -0.00277 -0.00013 -0.00254 -0.00039 -0.00231 C -0.00091 -0.00162 -0.00104 -0.00185 -0.00182 -0.00162 C -0.00195 -0.00185 -0.00208 -0.00162 -0.00208 -0.00185 C -0.00221 -0.00301 -0.00182 -0.00301 -0.00156 -0.00324 C -0.00117 -0.00301 -0.00078 -0.00301 -0.00052 -0.00277 C -0.00013 -0.00231 0.00039 -0.00092 0.00039 -0.00092 C 0.00026 -0.00092 0.00013 -0.00092 0.00013 -0.00069 C -3.125E-6 -4.07407E-6 0.00052 0.00024 -3.125E-6 -0.00023 L -3.125E-6 -4.07407E-6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" y="4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2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27147">
            <a:off x="397613" y="-945729"/>
            <a:ext cx="8972191" cy="8382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146512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 친구들도 사람인지라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, </a:t>
            </a:r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실수도 하거든요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8457" y="4412343"/>
            <a:ext cx="131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PROBLEM?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122437" y="-971128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8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7 L 0 0.00093 C 0.00195 -0.00416 0.00313 -0.01041 0.00586 -0.01412 C 0.0069 -0.01551 0.00924 -0.01435 0.00951 -0.01203 C 0.01016 -0.0044 0.00951 0.00348 0.00833 0.01158 C 0.00781 0.01412 0.00612 0.01598 0.00469 0.0176 C 0.00052 0.02223 -0.00182 0.02315 -0.00599 0.02593 C -0.00521 0.02385 -0.0043 0.02176 -0.00365 0.01968 C -0.00299 0.01783 -0.00299 0.01528 -0.00247 0.01343 C -0.00143 0.01019 0 0.00787 0.00117 0.00486 C 0.00234 0.00787 0.00547 0.01667 0.00469 0.01343 C 0.00391 0.00973 0.00026 0.00278 0.00234 0.00278 C 0.00573 0.00278 0.00794 0.00973 0.01068 0.01343 C 0.01185 0.0169 0.01419 0.01968 0.01419 0.02385 C 0.01419 0.02616 0.01198 0.02894 0.01068 0.02801 C 0.00898 0.02685 0.00938 0.02199 0.00833 0.01968 C 0.00742 0.01783 0.00586 0.0169 0.00469 0.01528 C 0.00313 0.01158 0.00065 0.00602 0.00117 0.0007 C 0.0013 -0.00208 0.00273 -0.00347 0.00352 -0.00578 C 0.00469 -0.00509 0.00664 -0.00578 0.00703 -0.00347 C 0.00768 -0.00092 0.00651 0.00232 0.00586 0.00486 C 0.00495 0.00903 0.00352 0.01343 0.00234 0.0176 C 0.00195 0.01343 0.00117 0.00903 0.00117 0.00486 C 0.00117 0.00278 0.00104 -0.00139 0.00234 -0.00139 C 0.00365 -0.00139 0.00299 0.00278 0.00352 0.00486 C 0.00417 0.00718 0.00443 0.01158 0.00586 0.01158 C 0.00716 0.01158 0.00352 0.00486 0.00469 0.00486 L 0.01185 0.00718 C 0.01302 0.00903 0.01406 0.01158 0.01536 0.01343 C 0.02122 0.02176 0.02604 0.01875 0.00469 0.01528 C 0.00352 0.01412 0.0013 0.01389 0.00117 0.01158 C -0.00026 -0.01319 -0.00013 -0.0199 0.00586 -0.03541 C 0.00742 -0.03912 0.00911 -0.04236 0.01068 -0.04652 C 0.01107 -0.04305 0.01198 -0.04027 0.01185 -0.0375 C 0.01159 -0.02731 0.01003 -0.00602 0.00833 0.00718 C 0.00755 0.01273 0.00664 0.01829 0.00586 0.02385 C 0.00508 0.02084 0.00378 0.01852 0.00352 0.01528 C 0.00339 0.0132 0.00352 0.00973 0.00469 0.00903 C 0.00651 0.00857 0.00794 0.01227 0.00951 0.01343 C 0.00833 0.01412 0.00716 0.01505 0.00586 0.01528 C 0.00391 0.01644 0.00143 0.01505 0 0.0176 C -0.00091 0.01898 0.00234 0.01898 0.00352 0.01968 C 0.00234 0.02084 0.0013 0.02431 0 0.02385 C -0.00638 0.02084 -0.00612 0.01273 -0.00833 0.00486 C -0.00898 0.00255 -0.0099 0.0007 -0.01081 -0.00139 C -0.00951 -0.00208 -0.00846 -0.00347 -0.00716 -0.00347 C -0.00195 -0.00347 0.00104 0.00324 0.00469 0.00903 C 0.00846 0.01528 0.01094 0.01968 0.01302 0.02801 C 0.01458 0.03403 0.01536 0.04074 0.01667 0.04676 C 0.01706 0.04908 0.01888 0.05602 0.01784 0.05371 L 0.01068 0.04468 C 0.0099 0.04283 0.00924 0.04051 0.00833 0.03866 C 0.00716 0.03635 0.0056 0.03473 0.00469 0.03195 C 0.00404 0.03033 0.00391 0.02801 0.00352 0.02593 C 0.00469 0.02523 0.00768 0.0257 0.00703 0.02385 C 0.00404 0.01505 -0.0013 0.01528 -0.00599 0.01343 C -0.00716 0.01273 -0.00833 0.01227 -0.00951 0.01158 C -0.00703 0.00857 -0.00456 0.00278 -0.00117 0.00903 C -0.00013 0.01111 -0.00039 0.01482 0 0.0176 C 0.00039 0.00348 0.00013 -0.01065 0.00117 -0.025 C 0.00143 -0.02824 0.00208 -0.01782 0.00234 -0.01412 C 0.00286 -0.00787 0.00313 -0.00139 0.00352 0.00486 C 0.00547 0.0044 0.01042 -0.00046 0.00951 0.00278 C 0.00729 0.01019 0.00169 0.01273 -0.00247 0.01528 C -0.00182 0.01158 -0.00078 0.00162 0.00117 -0.00139 C 0.00273 -0.00393 0.00508 -0.00416 0.00703 -0.00578 C 0.00508 -0.00277 0.00326 -2.96296E-6 0.00117 0.00278 C -0.00417 0.00903 -0.00612 0.00787 -0.01315 0.00903 C -0.01432 0.00857 -0.01654 0.00903 -0.01667 0.00718 C -0.01771 -0.00347 -0.01406 -0.00393 -0.01081 -0.00578 C -0.00716 -0.00416 -0.00326 -0.00486 0 -0.00139 C 0.00378 0.00255 0.00951 0.01528 0.00951 0.01574 C 0.00833 0.0169 0.00638 0.01713 0.00586 0.01968 C 0.00469 0.025 0.01016 0.02824 0.00469 0.02385 L 0.00469 0.02408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27147">
            <a:off x="-792574" y="-4386657"/>
            <a:ext cx="15652456" cy="146228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146512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그뿐만이 아닙니다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8457" y="4412343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???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267580" y="-414564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0046 L -1.04167E-6 0.0007 C 0.00195 -0.0044 0.00313 -0.01065 0.00586 -0.01435 C 0.0069 -0.01574 0.00925 -0.01458 0.00951 -0.01227 C 0.01016 -0.00463 0.00951 0.00324 0.00833 0.01111 C 0.00781 0.01389 0.00612 0.01574 0.00469 0.01736 C 0.00052 0.02222 -0.00182 0.02315 -0.00599 0.02593 C -0.00521 0.02384 -0.0043 0.02176 -0.00364 0.01945 C -0.00299 0.01759 -0.00299 0.01505 -0.00247 0.0132 C -0.00143 0.00996 -1.04167E-6 0.00741 0.00117 0.0044 C 0.00234 0.00741 0.00547 0.01644 0.00469 0.0132 C 0.00391 0.00949 0.00026 0.00255 0.00234 0.00255 C 0.00573 0.00255 0.00794 0.00949 0.01068 0.0132 C 0.01185 0.01667 0.01419 0.01945 0.01419 0.02384 C 0.01419 0.02616 0.01198 0.02894 0.01068 0.02801 C 0.00899 0.02685 0.00938 0.02199 0.00833 0.01945 C 0.00742 0.01759 0.00586 0.01667 0.00469 0.01505 C 0.00313 0.01111 0.00065 0.00579 0.00117 0.00046 C 0.0013 -0.00231 0.00274 -0.0037 0.00352 -0.00602 C 0.00469 -0.00532 0.00664 -0.00602 0.00703 -0.0037 C 0.00768 -0.00116 0.00651 0.00208 0.00586 0.0044 C 0.00495 0.0088 0.00352 0.0132 0.00234 0.01736 C 0.00195 0.0132 0.00117 0.0088 0.00117 0.0044 C 0.00117 0.00255 0.00104 -0.00162 0.00234 -0.00162 C 0.00365 -0.00162 0.003 0.00255 0.00352 0.0044 C 0.00417 0.00695 0.00443 0.01111 0.00586 0.01111 C 0.00716 0.01111 0.00352 0.0044 0.00469 0.0044 L 0.01185 0.00671 C 0.01302 0.0088 0.01406 0.01134 0.01537 0.0132 C 0.02123 0.02176 0.02604 0.01852 0.00469 0.01505 C 0.00352 0.01389 0.0013 0.01366 0.00117 0.01111 C -0.00026 -0.01342 -0.00013 -0.02014 0.00586 -0.03565 C 0.00742 -0.03935 0.00912 -0.04259 0.01068 -0.04653 C 0.01107 -0.04329 0.01198 -0.04051 0.01185 -0.03773 C 0.01159 -0.02754 0.01003 -0.00625 0.00833 0.00671 C 0.00755 0.0125 0.00664 0.01806 0.00586 0.02384 C 0.00508 0.0206 0.00378 0.01829 0.00352 0.01505 C 0.00339 0.01296 0.00352 0.00926 0.00469 0.0088 C 0.00651 0.0081 0.00794 0.01181 0.00951 0.0132 C 0.00833 0.01389 0.00716 0.01482 0.00586 0.01505 C 0.00391 0.01621 0.00143 0.01482 -1.04167E-6 0.01736 C -0.00091 0.01875 0.00234 0.01875 0.00352 0.01945 C 0.00234 0.0206 0.0013 0.02431 -1.04167E-6 0.02384 C -0.00638 0.0206 -0.00612 0.0125 -0.00833 0.0044 C -0.00898 0.00232 -0.00989 0.00046 -0.01081 -0.00162 C -0.0095 -0.00231 -0.00846 -0.0037 -0.00716 -0.0037 C -0.00195 -0.0037 0.00104 0.00301 0.00469 0.0088 C 0.00846 0.01505 0.01094 0.01945 0.01302 0.02801 C 0.01458 0.03403 0.01537 0.04074 0.01667 0.04699 C 0.01706 0.04908 0.01888 0.05625 0.01784 0.05371 L 0.01068 0.04468 C 0.0099 0.04283 0.00925 0.04051 0.00833 0.03866 C 0.00716 0.03634 0.0056 0.03472 0.00469 0.03218 C 0.00404 0.03033 0.00391 0.02801 0.00352 0.02593 C 0.00469 0.02523 0.00768 0.0257 0.00703 0.02384 C 0.00404 0.01482 -0.0013 0.01505 -0.00599 0.0132 C -0.00716 0.0125 -0.00833 0.01181 -0.0095 0.01111 C -0.00703 0.0081 -0.00456 0.00255 -0.00117 0.0088 C -0.00013 0.01065 -0.00039 0.01458 -1.04167E-6 0.01736 C 0.00039 0.00324 0.00013 -0.01088 0.00117 -0.02523 C 0.00143 -0.02847 0.00208 -0.01805 0.00234 -0.01435 C 0.00287 -0.0081 0.00313 -0.00162 0.00352 0.0044 C 0.00547 0.00394 0.01042 -0.00069 0.00951 0.00255 C 0.00729 0.00996 0.00169 0.0125 -0.00247 0.01505 C -0.00182 0.01111 -0.00078 0.00139 0.00117 -0.00162 C 0.00274 -0.00417 0.00508 -0.0044 0.00703 -0.00602 C 0.00508 -0.00301 0.00326 -0.00023 0.00117 0.00255 C -0.00417 0.0088 -0.00612 0.00741 -0.01315 0.0088 C -0.01432 0.0081 -0.01654 0.0088 -0.01667 0.00671 C -0.01771 -0.0037 -0.01406 -0.00417 -0.01081 -0.00602 C -0.00716 -0.0044 -0.00325 -0.00509 -1.04167E-6 -0.00162 C 0.00378 0.00232 0.00951 0.01505 0.00951 0.01551 C 0.00833 0.01667 0.00638 0.0169 0.00586 0.01945 C 0.00469 0.025 0.01016 0.02847 0.00469 0.02384 L 0.00469 0.02408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-63500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5588000"/>
            <a:ext cx="12192000" cy="127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5745946"/>
            <a:ext cx="1076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자치부</a:t>
            </a:r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아이들은 이것 때문에 </a:t>
            </a:r>
            <a:r>
              <a:rPr lang="ko-KR" altLang="en-US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아침운동에</a:t>
            </a:r>
            <a:endParaRPr lang="en-US" altLang="ko-KR" sz="32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제대로 참여할 수 없다고요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!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63228" y="3530538"/>
            <a:ext cx="4310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아이고</a:t>
            </a:r>
            <a:endParaRPr lang="en-US" altLang="ko-KR" sz="3200" dirty="0" smtClean="0">
              <a:solidFill>
                <a:schemeClr val="bg1"/>
              </a:solidFill>
              <a:ea typeface="문체부 돋음체" panose="020B0609000101010101" pitchFamily="49" charset="-127"/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운동이 너무 하고 싶어</a:t>
            </a:r>
            <a:endParaRPr lang="ko-KR" altLang="en-US" sz="32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427237" y="-1262742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0.00023 C 0.00091 -0.00255 0.0013 -0.00602 0.00273 -0.0081 C 0.00286 -0.00857 0.00481 0.00208 0.00273 -0.00903 C 0.00247 -0.00463 0.0026 1.11111E-6 0.00195 0.0044 C 0.00182 0.00555 0.00156 0.00208 0.0013 0.00116 C 0.00091 -0.00116 0.00039 -0.0037 3.75E-6 -0.00625 C -0.00039 -0.00718 3.75E-6 -0.00093 3.75E-6 1.11111E-6 Z " pathEditMode="relative" rAng="0" ptsTypes="AAAAAAAA">
                                      <p:cBhvr>
                                        <p:cTn id="6" dur="1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-23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.00046 L 5.55112E-17 0.00069 C 0.00195 -0.0044 0.00313 -0.01065 0.00586 -0.01435 C 0.0069 -0.01574 0.00924 -0.01458 0.00951 -0.01227 C 0.01016 -0.00463 0.00951 0.00324 0.00833 0.01111 C 0.00781 0.01389 0.00612 0.01574 0.00469 0.01736 C 0.00052 0.02222 -0.00182 0.02315 -0.00599 0.02593 C -0.00521 0.02384 -0.0043 0.02176 -0.00365 0.01944 C -0.00299 0.01759 -0.00299 0.01505 -0.00247 0.01319 C -0.00143 0.00972 5.55112E-17 0.00741 0.00117 0.0044 C 0.00234 0.00741 0.00547 0.01644 0.00469 0.01319 C 0.00391 0.00926 0.00026 0.00255 0.00234 0.00255 C 0.00573 0.00255 0.00794 0.00926 0.01068 0.01319 C 0.01185 0.01667 0.01419 0.01944 0.01419 0.02384 C 0.01419 0.02616 0.01198 0.02894 0.01068 0.02801 C 0.00898 0.02685 0.00938 0.02199 0.00833 0.01944 C 0.00742 0.01759 0.00586 0.01667 0.00469 0.01505 C 0.00313 0.01111 0.00065 0.00556 0.00117 0.00046 C 0.0013 -0.00231 0.00273 -0.0037 0.00352 -0.00602 C 0.00469 -0.00556 0.00664 -0.00602 0.00703 -0.0037 C 0.00768 -0.00116 0.00651 0.00185 0.00586 0.0044 C 0.00495 0.00857 0.00352 0.01319 0.00234 0.01736 C 0.00195 0.01319 0.00117 0.00857 0.00117 0.0044 C 0.00117 0.00255 0.00104 -0.00185 0.00234 -0.00185 C 0.00365 -0.00185 0.00299 0.00255 0.00352 0.0044 C 0.00417 0.00671 0.00443 0.01111 0.00586 0.01111 C 0.00716 0.01111 0.00352 0.0044 0.00469 0.0044 L 0.01185 0.00671 C 0.01302 0.00857 0.01406 0.01111 0.01536 0.01319 C 0.02122 0.02176 0.02604 0.01852 0.00469 0.01505 C 0.00352 0.01389 0.0013 0.01366 0.00117 0.01111 C -0.00026 -0.01343 -0.00013 -0.02014 0.00586 -0.03565 C 0.00742 -0.03935 0.00911 -0.04259 0.01068 -0.04653 C 0.01107 -0.04329 0.01198 -0.04051 0.01185 -0.03773 C 0.01159 -0.02755 0.01003 -0.00625 0.00833 0.00671 C 0.00755 0.01227 0.00664 0.01806 0.00586 0.02384 C 0.00508 0.0206 0.00378 0.01829 0.00352 0.01505 C 0.00339 0.01296 0.00352 0.00926 0.00469 0.00857 C 0.00651 0.0081 0.00794 0.01181 0.00951 0.01319 C 0.00833 0.01389 0.00716 0.01482 0.00586 0.01505 C 0.00391 0.0162 0.00143 0.01482 5.55112E-17 0.01736 C -0.00091 0.01875 0.00234 0.01875 0.00352 0.01944 C 0.00234 0.0206 0.0013 0.02431 5.55112E-17 0.02384 C -0.00638 0.0206 -0.00612 0.01227 -0.00833 0.0044 C -0.00898 0.00232 -0.0099 0.00046 -0.01081 -0.00185 C -0.00951 -0.00231 -0.00846 -0.0037 -0.00716 -0.0037 C -0.00195 -0.0037 0.00104 0.00301 0.00469 0.00857 C 0.00846 0.01505 0.01094 0.01944 0.01302 0.02801 C 0.01458 0.03403 0.01536 0.04074 0.01667 0.04676 C 0.01706 0.04907 0.01888 0.05625 0.01784 0.0537 L 0.01068 0.04468 C 0.0099 0.04282 0.00924 0.04051 0.00833 0.03866 C 0.00716 0.03634 0.0056 0.03472 0.00469 0.03194 C 0.00404 0.03032 0.00391 0.02801 0.00352 0.02593 C 0.00469 0.02523 0.00768 0.02569 0.00703 0.02384 C 0.00404 0.01482 -0.0013 0.01505 -0.00599 0.01319 C -0.00716 0.01227 -0.00833 0.01181 -0.00951 0.01111 C -0.00703 0.0081 -0.00456 0.00255 -0.00117 0.00857 C -0.00013 0.01042 -0.00039 0.01458 5.55112E-17 0.01736 C 0.00039 0.00324 0.00013 -0.01088 0.00117 -0.02523 C 0.00143 -0.02847 0.00208 -0.01806 0.00234 -0.01435 C 0.00286 -0.0081 0.00313 -0.00185 0.00352 0.0044 C 0.00547 0.0037 0.01042 -0.00069 0.00951 0.00255 C 0.00729 0.00972 0.00169 0.01227 -0.00247 0.01505 C -0.00182 0.01111 -0.00078 0.00139 0.00117 -0.00185 C 0.00273 -0.00417 0.00508 -0.0044 0.00703 -0.00602 C 0.00508 -0.00301 0.00326 -0.00023 0.00117 0.00255 C -0.00417 0.00857 -0.00612 0.00741 -0.01315 0.00857 C -0.01432 0.0081 -0.01654 0.00857 -0.01667 0.00671 C -0.01771 -0.0037 -0.01406 -0.00417 -0.01081 -0.00602 C -0.00716 -0.0044 -0.00326 -0.00509 5.55112E-17 -0.00185 C 0.00378 0.00232 0.00951 0.01505 0.00951 0.01551 C 0.00833 0.01667 0.00638 0.0169 0.00586 0.01944 C 0.00469 0.025 0.01016 0.02824 0.00469 0.02384 L 0.00469 0.02407 " pathEditMode="relative" rAng="0" ptsTypes="AAAAAAAAAAAAAAAAAAAAAAAAAAAAAAAAAAAAAAAAAAAAAAAAAAAAAAAAAAAAAAAAAAAAAAAAA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200" y="413966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얼마나 이런 슬픈 일이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!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200" y="5074982"/>
            <a:ext cx="1076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「수</a:t>
            </a:r>
            <a:r>
              <a:rPr lang="en-US" altLang="ko-KR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</a:t>
            </a:r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퍼 테크놀</a:t>
            </a:r>
            <a:r>
              <a:rPr lang="en-US" altLang="ko-KR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</a:t>
            </a:r>
            <a:r>
              <a:rPr lang="ko-KR" altLang="en-US" sz="48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로지」로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32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그들을 </a:t>
            </a:r>
            <a:r>
              <a:rPr lang="ko-KR" altLang="en-US" sz="3200" b="1" spc="-3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오강리와</a:t>
            </a:r>
            <a:r>
              <a:rPr lang="ko-KR" altLang="en-US" sz="32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무술의 세계로 인도할 것입니다</a:t>
            </a:r>
            <a:r>
              <a:rPr lang="en-US" altLang="ko-KR" sz="32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3200" b="1" spc="-3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213917" y="1247334"/>
            <a:ext cx="3764166" cy="4038713"/>
            <a:chOff x="4339101" y="1410183"/>
            <a:chExt cx="3764166" cy="4038713"/>
          </a:xfrm>
        </p:grpSpPr>
        <p:grpSp>
          <p:nvGrpSpPr>
            <p:cNvPr id="4" name="그룹 3"/>
            <p:cNvGrpSpPr/>
            <p:nvPr/>
          </p:nvGrpSpPr>
          <p:grpSpPr>
            <a:xfrm>
              <a:off x="4339101" y="1410183"/>
              <a:ext cx="3513798" cy="3629522"/>
              <a:chOff x="2942298" y="285750"/>
              <a:chExt cx="6362700" cy="657225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2942298" y="285750"/>
                <a:ext cx="6362700" cy="6362700"/>
              </a:xfrm>
              <a:prstGeom prst="ellipse">
                <a:avLst/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LightScreen/>
                          </a14:imgEffect>
                          <a14:imgEffect>
                            <a14:brightnessContrast contrast="-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Picture 2" descr="soviet propagand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80463" y1="30500" x2="72751" y2="45000"/>
                            <a14:foregroundMark x1="73522" y1="39333" x2="58098" y2="31333"/>
                            <a14:foregroundMark x1="62725" y1="35167" x2="62725" y2="24167"/>
                            <a14:foregroundMark x1="26478" y1="74167" x2="87661" y2="25167"/>
                            <a14:foregroundMark x1="20051" y1="73667" x2="88946" y2="16000"/>
                            <a14:foregroundMark x1="69923" y1="28833" x2="26992" y2="50500"/>
                            <a14:foregroundMark x1="38817" y1="40667" x2="24936" y2="51167"/>
                            <a14:foregroundMark x1="22365" y1="51500" x2="28021" y2="60000"/>
                            <a14:foregroundMark x1="26478" y1="69333" x2="12082" y2="79333"/>
                            <a14:foregroundMark x1="15424" y1="82000" x2="28535" y2="89833"/>
                            <a14:foregroundMark x1="94602" y1="82000" x2="91003" y2="9167"/>
                            <a14:foregroundMark x1="77378" y1="17667" x2="93830" y2="10667"/>
                            <a14:foregroundMark x1="93316" y1="12333" x2="95630" y2="5333"/>
                            <a14:foregroundMark x1="72494" y1="16000" x2="72751" y2="14333"/>
                            <a14:foregroundMark x1="89203" y1="2667" x2="86632" y2="4000"/>
                            <a14:foregroundMark x1="14139" y1="82000" x2="6170" y2="86333"/>
                            <a14:foregroundMark x1="16195" y1="88333" x2="7969" y2="94500"/>
                            <a14:foregroundMark x1="3085" y1="89667" x2="1028" y2="92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9773" y="1143000"/>
                <a:ext cx="370522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soviet propaganda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100000" l="9769" r="100000">
                            <a14:foregroundMark x1="80977" y1="30167" x2="76350" y2="46667"/>
                            <a14:foregroundMark x1="68380" y1="41333" x2="58869" y2="24500"/>
                            <a14:foregroundMark x1="60925" y1="23833" x2="63239" y2="30500"/>
                            <a14:foregroundMark x1="92288" y1="50167" x2="87918" y2="67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9773" y="933450"/>
                <a:ext cx="3705225" cy="571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589416" y="4196083"/>
              <a:ext cx="3513851" cy="1252813"/>
              <a:chOff x="4589416" y="4196083"/>
              <a:chExt cx="3513851" cy="125281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554171" y="4679455"/>
                <a:ext cx="25490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 smtClean="0">
                    <a:ln w="19050">
                      <a:solidFill>
                        <a:srgbClr val="EB4750"/>
                      </a:solidFill>
                    </a:ln>
                    <a:solidFill>
                      <a:srgbClr val="251D1E"/>
                    </a:solidFill>
                    <a:latin typeface="Arial Narrow" panose="020B0606020202030204" pitchFamily="34" charset="0"/>
                  </a:rPr>
                  <a:t>OGANG-RI</a:t>
                </a:r>
                <a:endParaRPr lang="ko-KR" altLang="en-US" sz="4400" b="1" dirty="0">
                  <a:ln w="19050">
                    <a:solidFill>
                      <a:srgbClr val="EB4750"/>
                    </a:solidFill>
                  </a:ln>
                  <a:solidFill>
                    <a:srgbClr val="251D1E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6" name="Picture 2" descr="usa want you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4258" b="89844" l="7516" r="100000">
                            <a14:foregroundMark x1="11592" y1="68945" x2="11083" y2="73633"/>
                            <a14:foregroundMark x1="19490" y1="69922" x2="21529" y2="73633"/>
                            <a14:foregroundMark x1="36051" y1="67383" x2="37325" y2="68555"/>
                            <a14:foregroundMark x1="10573" y1="79492" x2="10573" y2="83398"/>
                            <a14:foregroundMark x1="9809" y1="67773" x2="9299" y2="70508"/>
                            <a14:foregroundMark x1="22803" y1="79883" x2="23822" y2="82617"/>
                            <a14:foregroundMark x1="43439" y1="69629" x2="43439" y2="71582"/>
                            <a14:foregroundMark x1="55159" y1="69336" x2="55159" y2="72266"/>
                            <a14:foregroundMark x1="64586" y1="69336" x2="66879" y2="70605"/>
                            <a14:foregroundMark x1="73248" y1="70605" x2="74013" y2="73730"/>
                            <a14:foregroundMark x1="83822" y1="70215" x2="83949" y2="73242"/>
                            <a14:foregroundMark x1="20382" y1="80762" x2="20000" y2="82910"/>
                            <a14:foregroundMark x1="35159" y1="67188" x2="37325" y2="67285"/>
                            <a14:foregroundMark x1="49554" y1="67383" x2="49809" y2="69238"/>
                            <a14:foregroundMark x1="46879" y1="70410" x2="43949" y2="66992"/>
                            <a14:foregroundMark x1="55032" y1="66992" x2="51465" y2="66992"/>
                            <a14:foregroundMark x1="49809" y1="67090" x2="49936" y2="69727"/>
                            <a14:backgroundMark x1="51592" y1="73633" x2="51847" y2="75391"/>
                            <a14:backgroundMark x1="61529" y1="72266" x2="59490" y2="76172"/>
                            <a14:backgroundMark x1="58726" y1="78516" x2="57707" y2="86133"/>
                            <a14:backgroundMark x1="45732" y1="87305" x2="43694" y2="78320"/>
                            <a14:backgroundMark x1="18217" y1="81250" x2="18217" y2="81250"/>
                            <a14:backgroundMark x1="25605" y1="80078" x2="25605" y2="80078"/>
                            <a14:backgroundMark x1="13631" y1="80078" x2="13631" y2="80078"/>
                            <a14:backgroundMark x1="40382" y1="71680" x2="39618" y2="67480"/>
                            <a14:backgroundMark x1="36306" y1="72363" x2="36306" y2="72363"/>
                            <a14:backgroundMark x1="41401" y1="75195" x2="41656" y2="77344"/>
                            <a14:backgroundMark x1="70064" y1="76270" x2="71210" y2="70508"/>
                            <a14:backgroundMark x1="76433" y1="70020" x2="76561" y2="72461"/>
                            <a14:backgroundMark x1="81656" y1="70703" x2="81656" y2="75879"/>
                            <a14:backgroundMark x1="74140" y1="81250" x2="74140" y2="83691"/>
                            <a14:backgroundMark x1="50828" y1="71484" x2="50191" y2="66504"/>
                            <a14:backgroundMark x1="24968" y1="83203" x2="25096" y2="840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1" t="64865" r="7903" b="14237"/>
              <a:stretch/>
            </p:blipFill>
            <p:spPr bwMode="auto">
              <a:xfrm>
                <a:off x="4589416" y="4196083"/>
                <a:ext cx="3513851" cy="113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직사각형 14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9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86 0.01784 0.0537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450" y="-1311615"/>
            <a:ext cx="12490450" cy="936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809" y="5791108"/>
            <a:ext cx="7720383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4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짜잦짲ㅈ자잦짝짝짝짝짝작짝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6" y="-608631"/>
            <a:ext cx="14436874" cy="8120742"/>
          </a:xfrm>
          <a:prstGeom prst="rect">
            <a:avLst/>
          </a:prstGeom>
          <a:blipFill dpi="0"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61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6581" y="1757571"/>
            <a:ext cx="1073883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우리들은</a:t>
            </a:r>
            <a:endParaRPr lang="en-US" altLang="ko-KR" sz="88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이렇게 </a:t>
            </a:r>
            <a:r>
              <a:rPr lang="ko-KR" altLang="en-US" sz="88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개발했읍니다</a:t>
            </a:r>
            <a:endParaRPr lang="ko-KR" altLang="en-US" sz="88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8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1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0622" y="1847850"/>
            <a:ext cx="55707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STEAM</a:t>
            </a:r>
            <a:endParaRPr lang="ko-KR" altLang="en-US" sz="16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7989" y="1104900"/>
            <a:ext cx="3600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우리들은 「스</a:t>
            </a:r>
            <a:r>
              <a:rPr lang="en-US" altLang="ko-KR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팀」</a:t>
            </a:r>
            <a:r>
              <a:rPr lang="en-US" altLang="ko-KR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9592" y="5334000"/>
            <a:ext cx="325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을 중요시 합니다</a:t>
            </a:r>
            <a:r>
              <a:rPr lang="en-US" altLang="ko-KR" sz="28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325638" y="-758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00023 C 0.00196 -0.00486 0.00313 -0.01111 0.00586 -0.01481 C 0.0069 -0.0162 0.00925 -0.01504 0.00951 -0.01273 C 0.01016 -0.00509 0.00951 0.00301 0.00834 0.01065 C 0.00782 0.01343 0.00612 0.01528 0.00469 0.0169 C 0.00052 0.02176 -0.00182 0.02292 -0.00599 0.02546 C -0.0052 0.02338 -0.00429 0.0213 -0.00364 0.01898 C -0.00299 0.01713 -0.00299 0.01458 -0.00247 0.01273 C -0.00143 0.00972 -3.33333E-6 0.00695 0.00118 0.00417 C 0.00235 0.00695 0.00547 0.01597 0.00469 0.01273 C 0.00391 0.00926 0.00026 0.00208 0.00235 0.00208 C 0.00573 0.00208 0.00795 0.00926 0.01068 0.01273 C 0.01185 0.01621 0.0142 0.01898 0.0142 0.02338 C 0.0142 0.02593 0.01198 0.02847 0.01068 0.02755 C 0.00899 0.02639 0.00938 0.02153 0.00834 0.01898 C 0.00743 0.01713 0.00586 0.01621 0.00469 0.01458 C 0.00313 0.01065 0.00065 0.00556 0.00118 -1.48148E-6 C 0.00131 -0.00254 0.00274 -0.00417 0.00352 -0.00648 C 0.00469 -0.00579 0.00664 -0.00625 0.00703 -0.00417 C 0.00769 -0.00162 0.00651 0.00162 0.00586 0.00417 C 0.00495 0.00857 0.00352 0.01273 0.00235 0.0169 C 0.00196 0.01273 0.00118 0.00857 0.00118 0.00417 C 0.00118 0.00208 0.00105 -0.00208 0.00235 -0.00208 C 0.00365 -0.00208 0.003 0.00232 0.00352 0.00417 C 0.00417 0.00648 0.00443 0.01065 0.00586 0.01065 C 0.00716 0.01065 0.00352 0.00394 0.00469 0.00417 L 0.01185 0.00625 C 0.01302 0.00833 0.01407 0.01088 0.01537 0.01273 C 0.02123 0.0213 0.02605 0.01806 0.00469 0.01458 C 0.00352 0.01343 0.00131 0.0132 0.00118 0.01065 C -0.00026 -0.01389 -0.00013 -0.0206 0.00586 -0.03611 C 0.00743 -0.03981 0.00912 -0.04305 0.01068 -0.04653 C 0.01107 -0.04375 0.01198 -0.04097 0.01185 -0.03819 C 0.01159 -0.02801 0.01003 -0.00671 0.00834 0.00625 C 0.00756 0.01204 0.00664 0.01759 0.00586 0.02338 C 0.00508 0.02014 0.00378 0.01783 0.00352 0.01458 C 0.00339 0.0125 0.00352 0.0088 0.00469 0.00833 C 0.00651 0.00787 0.00795 0.01134 0.00951 0.01273 C 0.00834 0.01343 0.00716 0.01435 0.00586 0.01458 C 0.00391 0.01574 0.00144 0.01435 -3.33333E-6 0.0169 C -0.00091 0.01829 0.00235 0.01829 0.00352 0.01898 C 0.00235 0.02014 0.00131 0.02384 -3.33333E-6 0.02338 C -0.00638 0.02014 -0.00612 0.01227 -0.00833 0.00417 C -0.00898 0.00185 -0.00989 -1.48148E-6 -0.0108 -0.00208 C -0.0095 -0.00278 -0.00846 -0.00417 -0.00716 -0.00417 C -0.00195 -0.00417 0.00105 0.00255 0.00469 0.00833 C 0.00847 0.01458 0.01094 0.01898 0.01302 0.02755 C 0.01459 0.03357 0.01537 0.04028 0.01667 0.04653 C 0.01706 0.04861 0.01888 0.0544 0.01784 0.05324 L 0.01068 0.04445 C 0.0099 0.04236 0.00925 0.04005 0.00834 0.0382 C 0.00716 0.03588 0.0056 0.03426 0.00469 0.03171 C 0.00404 0.02986 0.00391 0.02755 0.00352 0.02546 C 0.00469 0.02477 0.00769 0.02523 0.00703 0.02338 C 0.00404 0.01435 -0.0013 0.01458 -0.00599 0.01273 C -0.00716 0.01204 -0.00833 0.01134 -0.0095 0.01065 C -0.00703 0.00764 -0.00455 0.00232 -0.00117 0.00833 C -0.00013 0.01042 -0.00039 0.01412 -3.33333E-6 0.0169 C 0.00039 0.00278 0.00013 -0.01134 0.00118 -0.02546 C 0.00144 -0.02893 0.00209 -0.01852 0.00235 -0.01481 C 0.00287 -0.00856 0.00313 -0.00208 0.00352 0.00417 C 0.00547 0.00347 0.01042 -0.00116 0.00951 0.00208 C 0.0073 0.00972 0.0017 0.01227 -0.00247 0.01458 C -0.00182 0.01065 -0.00078 0.00093 0.00118 -0.00208 C 0.00274 -0.00463 0.00508 -0.00486 0.00703 -0.00648 C 0.00508 -0.00347 0.00326 -0.00046 0.00118 0.00208 C -0.00416 0.00833 -0.00612 0.00695 -0.01315 0.00833 C -0.01432 0.00764 -0.01653 0.00857 -0.01666 0.00625 C -0.0177 -0.00417 -0.01406 -0.0044 -0.0108 -0.00648 C -0.00716 -0.00486 -0.00325 -0.00555 -3.33333E-6 -0.00208 C 0.00378 0.00185 0.00951 0.01458 0.00951 0.01505 C 0.00834 0.01621 0.00638 0.01644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-323850"/>
            <a:ext cx="10807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2695" y="615790"/>
            <a:ext cx="2521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cience</a:t>
            </a:r>
            <a:endParaRPr lang="ko-KR" altLang="en-US" sz="6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5192" y="8413366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인간의 지문의 특이성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3181" y="7489371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프리즘의 굴절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4 0.01784 0.05324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1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72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725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-323850"/>
            <a:ext cx="10807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2695" y="615790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echnology</a:t>
            </a:r>
            <a:endParaRPr lang="ko-KR" altLang="en-US" sz="6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2731" y="8362950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피지컬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컴퓨팅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2731" y="7468969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지문인식</a:t>
            </a:r>
            <a:r>
              <a:rPr lang="en-US" altLang="ko-KR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기술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3459" y="9293662"/>
            <a:ext cx="574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프로그라밍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</a:t>
            </a:r>
            <a:r>
              <a:rPr lang="en-US" altLang="ko-KR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&amp; 3D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모델</a:t>
            </a:r>
            <a:r>
              <a:rPr lang="en-US" altLang="ko-KR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-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링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6224" y="-323850"/>
            <a:ext cx="10807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2895" y="615790"/>
            <a:ext cx="40799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ngineering</a:t>
            </a:r>
            <a:endParaRPr lang="ko-KR" altLang="en-US" sz="6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22438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7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2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2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2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7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2"/>
                            </p:stCondLst>
                            <p:childTnLst>
                              <p:par>
                                <p:cTn id="2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72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-323850"/>
            <a:ext cx="10807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2695" y="615790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rt</a:t>
            </a:r>
            <a:endParaRPr lang="ko-KR" altLang="en-US" sz="6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8362950"/>
            <a:ext cx="958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기하학적 무늬를 이용한 아름다운 디</a:t>
            </a:r>
            <a:r>
              <a:rPr lang="en-US" altLang="ko-KR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-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자인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5423" y="7432238"/>
            <a:ext cx="4499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인체공학적 </a:t>
            </a:r>
            <a:r>
              <a:rPr lang="ko-KR" altLang="en-US" sz="36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디</a:t>
            </a:r>
            <a:r>
              <a:rPr lang="en-US" altLang="ko-KR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-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자인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54517" y="9293662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장치의 합리적인 설계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1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7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1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-0.72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1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72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379175" y="7539000"/>
            <a:ext cx="3513798" cy="3629522"/>
            <a:chOff x="2942298" y="285750"/>
            <a:chExt cx="6362700" cy="6572250"/>
          </a:xfrm>
        </p:grpSpPr>
        <p:sp>
          <p:nvSpPr>
            <p:cNvPr id="6" name="타원 5"/>
            <p:cNvSpPr/>
            <p:nvPr/>
          </p:nvSpPr>
          <p:spPr>
            <a:xfrm>
              <a:off x="2942298" y="285750"/>
              <a:ext cx="6362700" cy="6362700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LightScreen/>
                        </a14:imgEffect>
                        <a14:imgEffect>
                          <a14:brightnessContrast contras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soviet propagand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80463" y1="30500" x2="72751" y2="45000"/>
                          <a14:foregroundMark x1="73522" y1="39333" x2="58098" y2="31333"/>
                          <a14:foregroundMark x1="62725" y1="35167" x2="62725" y2="24167"/>
                          <a14:foregroundMark x1="26478" y1="74167" x2="87661" y2="25167"/>
                          <a14:foregroundMark x1="20051" y1="73667" x2="88946" y2="16000"/>
                          <a14:foregroundMark x1="69923" y1="28833" x2="26992" y2="50500"/>
                          <a14:foregroundMark x1="38817" y1="40667" x2="24936" y2="51167"/>
                          <a14:foregroundMark x1="22365" y1="51500" x2="28021" y2="60000"/>
                          <a14:foregroundMark x1="26478" y1="69333" x2="12082" y2="79333"/>
                          <a14:foregroundMark x1="15424" y1="82000" x2="28535" y2="89833"/>
                          <a14:foregroundMark x1="94602" y1="82000" x2="91003" y2="9167"/>
                          <a14:foregroundMark x1="77378" y1="17667" x2="93830" y2="10667"/>
                          <a14:foregroundMark x1="93316" y1="12333" x2="95630" y2="5333"/>
                          <a14:foregroundMark x1="72494" y1="16000" x2="72751" y2="14333"/>
                          <a14:foregroundMark x1="89203" y1="2667" x2="86632" y2="4000"/>
                          <a14:foregroundMark x1="14139" y1="82000" x2="6170" y2="86333"/>
                          <a14:foregroundMark x1="16195" y1="88333" x2="7969" y2="94500"/>
                          <a14:foregroundMark x1="3085" y1="89667" x2="1028" y2="92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773" y="1143000"/>
              <a:ext cx="370522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oviet propagand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100000" l="9769" r="100000">
                          <a14:foregroundMark x1="80977" y1="30167" x2="76350" y2="46667"/>
                          <a14:foregroundMark x1="68380" y1="41333" x2="58869" y2="24500"/>
                          <a14:foregroundMark x1="60925" y1="23833" x2="63239" y2="30500"/>
                          <a14:foregroundMark x1="92288" y1="50167" x2="87918" y2="67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773" y="933450"/>
              <a:ext cx="3705225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618672" y="4670446"/>
            <a:ext cx="295465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i="1" dirty="0" smtClean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rgbClr val="FF0000"/>
                    </a:gs>
                    <a:gs pos="65000">
                      <a:srgbClr val="7E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운동</a:t>
            </a:r>
            <a:r>
              <a:rPr lang="ko-KR" altLang="en-US" sz="5400" b="1" i="1" dirty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5000">
                      <a:srgbClr val="C0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하</a:t>
            </a:r>
            <a:r>
              <a:rPr lang="ko-KR" altLang="en-US" sz="5400" b="1" i="1" dirty="0" smtClean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5000">
                      <a:srgbClr val="C0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라</a:t>
            </a:r>
            <a:endParaRPr lang="ko-KR" altLang="en-US" sz="5400" b="1" i="1" dirty="0">
              <a:ln w="19050">
                <a:solidFill>
                  <a:schemeClr val="tx1"/>
                </a:solidFill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5000">
                    <a:srgbClr val="C000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휴먼둥근헤드라인" panose="02030504000101010101" pitchFamily="18" charset="-127"/>
              <a:ea typeface="문체부 궁체 흘림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6045" y="5593776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프로젝트</a:t>
            </a:r>
            <a:r>
              <a:rPr lang="en-US" altLang="ko-KR" i="1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i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6536" y="762000"/>
            <a:ext cx="31790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b="1" i="1" dirty="0" err="1" smtClean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rgbClr val="C00000"/>
                    </a:gs>
                    <a:gs pos="65000">
                      <a:srgbClr val="7E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자치부</a:t>
            </a:r>
            <a:r>
              <a:rPr lang="ko-KR" altLang="en-US" sz="5400" b="1" i="1" dirty="0" err="1" smtClean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5000">
                      <a:srgbClr val="C0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여</a:t>
            </a:r>
            <a:r>
              <a:rPr lang="en-US" altLang="ko-KR" sz="5400" b="1" i="1" dirty="0" smtClean="0">
                <a:ln w="19050">
                  <a:solidFill>
                    <a:schemeClr val="tx1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5000">
                      <a:srgbClr val="C000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문체부 궁체 흘림체" panose="02030609000101010101" pitchFamily="17" charset="-127"/>
              </a:rPr>
              <a:t>,</a:t>
            </a:r>
            <a:endParaRPr lang="en-US" altLang="ko-KR" b="1" i="1" dirty="0">
              <a:ln w="19050">
                <a:solidFill>
                  <a:schemeClr val="tx1"/>
                </a:solidFill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5000">
                    <a:srgbClr val="C000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휴먼둥근헤드라인" panose="02030504000101010101" pitchFamily="18" charset="-127"/>
              <a:ea typeface="문체부 궁체 흘림체" panose="02030609000101010101" pitchFamily="17" charset="-127"/>
            </a:endParaRPr>
          </a:p>
        </p:txBody>
      </p:sp>
      <p:pic>
        <p:nvPicPr>
          <p:cNvPr id="13" name="Picture 12" descr="hd old glitch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4598"/>
            <a:ext cx="12192002" cy="70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909244" y="-681000"/>
            <a:ext cx="14613332" cy="8220000"/>
          </a:xfrm>
          <a:prstGeom prst="rect">
            <a:avLst/>
          </a:prstGeom>
          <a:blipFill dpi="0" rotWithShape="1">
            <a:blip r:embed="rId9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32467"/>
      </p:ext>
    </p:extLst>
  </p:cSld>
  <p:clrMapOvr>
    <a:masterClrMapping/>
  </p:clrMapOvr>
  <p:transition spd="slow">
    <p:sndAc>
      <p:stSnd loop="1">
        <p:snd r:embed="rId2" name="Classical   United States Marine Band   Thomas Jefferson Marc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4.44444E-6 C 0.00196 -0.00487 0.00313 -0.01112 0.00586 -0.01482 C 0.0069 -0.01621 0.00925 -0.01505 0.00951 -0.01274 C 0.01016 -0.0051 0.00951 0.003 0.00834 0.01064 C 0.00781 0.01342 0.00612 0.01527 0.00469 0.01689 C 0.00052 0.02175 -0.00182 0.02291 -0.00599 0.02546 C -0.00521 0.02338 -0.00429 0.02129 -0.00364 0.01898 C -0.00299 0.01713 -0.00299 0.01458 -0.00247 0.01273 C -0.00143 0.00972 -2.29167E-6 0.00694 0.00117 0.00416 C 0.00235 0.00694 0.00547 0.01597 0.00469 0.01273 C 0.00391 0.00925 0.00026 0.00208 0.00235 0.00208 C 0.00573 0.00208 0.00795 0.00925 0.01068 0.01273 C 0.01185 0.0162 0.0142 0.01921 0.0142 0.02338 C 0.0142 0.02592 0.01198 0.02847 0.01068 0.02754 C 0.00899 0.02638 0.00938 0.02152 0.00834 0.01898 C 0.00742 0.01713 0.00586 0.0162 0.00469 0.01481 C 0.00313 0.01064 0.00065 0.00555 0.00117 4.44444E-6 C 0.0013 -0.00255 0.00274 -0.00417 0.00352 -0.00649 C 0.00469 -0.00579 0.00664 -0.00625 0.00703 -0.00417 C 0.00768 -0.00162 0.00651 0.00162 0.00586 0.00416 C 0.00495 0.00856 0.00352 0.01273 0.00235 0.01689 C 0.00196 0.01273 0.00117 0.00856 0.00117 0.00416 C 0.00117 0.00208 0.00104 -0.00209 0.00235 -0.00209 C 0.00365 -0.00209 0.003 0.00231 0.00352 0.00416 C 0.00417 0.00648 0.00443 0.01064 0.00586 0.01064 C 0.00716 0.01064 0.00352 0.00393 0.00469 0.00416 L 0.01185 0.00625 C 0.01302 0.00833 0.01406 0.01088 0.01537 0.01273 C 0.02123 0.02129 0.02604 0.01805 0.00469 0.01481 C 0.00352 0.01342 0.0013 0.01319 0.00117 0.01064 C -0.00026 -0.01389 -0.00013 -0.02061 0.00586 -0.03612 C 0.00742 -0.03982 0.00912 -0.04306 0.01068 -0.04653 C 0.01107 -0.04375 0.01198 -0.04098 0.01185 -0.0382 C 0.01159 -0.02801 0.01003 -0.00672 0.00834 0.00625 C 0.00755 0.01203 0.00664 0.01759 0.00586 0.02338 C 0.00508 0.02037 0.00378 0.01782 0.00352 0.01481 C 0.00339 0.0125 0.00352 0.00879 0.00469 0.00833 C 0.00651 0.00787 0.00795 0.01134 0.00951 0.01273 C 0.00834 0.01342 0.00716 0.01435 0.00586 0.01481 C 0.00391 0.01574 0.00143 0.01435 -2.29167E-6 0.01689 C -0.00091 0.01851 0.00235 0.01828 0.00352 0.01898 C 0.00235 0.02037 0.0013 0.02384 -2.29167E-6 0.02338 C -0.00638 0.02037 -0.00612 0.01226 -0.00833 0.00416 C -0.00898 0.00185 -0.00989 4.44444E-6 -0.0108 -0.00209 C -0.0095 -0.00278 -0.00846 -0.00417 -0.00716 -0.00417 C -0.00195 -0.00417 0.00104 0.00254 0.00469 0.00833 C 0.00847 0.01458 0.01094 0.01898 0.01302 0.02754 C 0.01459 0.03356 0.01537 0.04027 0.01667 0.04652 C 0.01706 0.04861 0.01888 0.05416 0.01784 0.053 L 0.01068 0.04444 C 0.0099 0.04236 0.00925 0.04004 0.00834 0.03819 C 0.00716 0.03588 0.0056 0.03425 0.00469 0.03171 C 0.00404 0.02986 0.00391 0.02754 0.00352 0.02546 C 0.00469 0.02476 0.00768 0.02523 0.00703 0.02338 C 0.00404 0.01435 -0.0013 0.01481 -0.00599 0.01273 C -0.00716 0.01203 -0.00833 0.01134 -0.0095 0.01064 C -0.00703 0.00763 -0.00455 0.00231 -0.00117 0.00833 C -0.00013 0.01041 -0.00039 0.01412 -2.29167E-6 0.01689 C 0.00039 0.00277 0.00013 -0.01135 0.00117 -0.02547 C 0.00143 -0.02894 0.00209 -0.01852 0.00235 -0.01482 C 0.00287 -0.00857 0.00313 -0.00209 0.00352 0.00416 C 0.00547 0.00347 0.01042 -0.00116 0.00951 0.00208 C 0.00729 0.00972 0.0017 0.01226 -0.00247 0.01481 C -0.00182 0.01064 -0.00078 0.00092 0.00117 -0.00209 C 0.00274 -0.00463 0.00508 -0.00487 0.00703 -0.00649 C 0.00508 -0.00348 0.00326 -0.00047 0.00117 0.00208 C -0.00416 0.00833 -0.00612 0.00694 -0.01315 0.00833 C -0.01432 0.00763 -0.01653 0.00856 -0.01666 0.00625 C -0.01771 -0.00417 -0.01406 -0.0044 -0.0108 -0.00649 C -0.00716 -0.00487 -0.00325 -0.00556 -2.29167E-6 -0.00209 C 0.00378 0.00185 0.00951 0.01481 0.00951 0.01481 C 0.00834 0.0162 0.00638 0.01666 0.00586 0.01898 C 0.00469 0.02453 0.01016 0.028 0.00469 0.02338 L 0.00469 0.02338 " pathEditMode="relative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4.79167E-6 -0.89815 " pathEditMode="relative" rAng="0" ptsTypes="AA">
                                      <p:cBhvr>
                                        <p:cTn id="13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40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7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-323850"/>
            <a:ext cx="10807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8895" y="615790"/>
            <a:ext cx="1353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ath</a:t>
            </a:r>
            <a:endParaRPr lang="ko-KR" altLang="en-US" sz="6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0048" y="7484335"/>
            <a:ext cx="7891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집합과 명제의 논리를 바탕으로 한</a:t>
            </a:r>
            <a:endParaRPr lang="en-US" altLang="ko-KR" sz="36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3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조건문</a:t>
            </a:r>
            <a:r>
              <a:rPr lang="ko-KR" altLang="en-US" sz="3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이용</a:t>
            </a:r>
            <a:endParaRPr lang="ko-KR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22437" y="-365339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5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1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7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1953" y="1574646"/>
            <a:ext cx="10128094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특히</a:t>
            </a:r>
            <a:endParaRPr lang="en-US" altLang="ko-KR" sz="115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우리는 이 기계에 </a:t>
            </a:r>
            <a:endParaRPr lang="en-US" altLang="ko-KR" sz="60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다양한 기술을 </a:t>
            </a:r>
            <a:r>
              <a:rPr lang="ko-KR" altLang="en-US" sz="60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융합했읍니다</a:t>
            </a:r>
            <a:r>
              <a:rPr lang="en-US" altLang="ko-KR" sz="6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.</a:t>
            </a:r>
            <a:endParaRPr lang="ko-KR" altLang="en-US" sz="6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8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518657" y="827625"/>
            <a:ext cx="12793887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#1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「뉴</a:t>
            </a:r>
            <a:r>
              <a:rPr lang="en-US" altLang="ko-KR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-</a:t>
            </a:r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하드</a:t>
            </a:r>
            <a:r>
              <a:rPr lang="en-US" altLang="ko-KR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-</a:t>
            </a:r>
            <a:r>
              <a:rPr lang="ko-KR" altLang="en-US" sz="88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웨어」의</a:t>
            </a:r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 사용</a:t>
            </a:r>
            <a:endParaRPr lang="ko-KR" altLang="en-US" sz="88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7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ìëì´ë¸ 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388" l="2375" r="98188">
                        <a14:foregroundMark x1="37563" y1="18061" x2="75438" y2="38118"/>
                        <a14:foregroundMark x1="73250" y1="45722" x2="46813" y2="27852"/>
                        <a14:foregroundMark x1="68125" y1="44297" x2="41813" y2="36597"/>
                        <a14:foregroundMark x1="71875" y1="22624" x2="49000" y2="22624"/>
                        <a14:foregroundMark x1="24125" y1="22624" x2="22250" y2="60932"/>
                        <a14:foregroundMark x1="24438" y1="43536" x2="14250" y2="38118"/>
                        <a14:foregroundMark x1="18000" y1="40494" x2="12375" y2="40970"/>
                        <a14:foregroundMark x1="53063" y1="20722" x2="39625" y2="19772"/>
                        <a14:foregroundMark x1="52750" y1="25951" x2="53063" y2="49049"/>
                        <a14:foregroundMark x1="48563" y1="79468" x2="83125" y2="77091"/>
                        <a14:foregroundMark x1="73250" y1="84981" x2="51375" y2="83555"/>
                        <a14:foregroundMark x1="65938" y1="90019" x2="47438" y2="906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2" t="6949" r="8936" b="6851"/>
          <a:stretch/>
        </p:blipFill>
        <p:spPr bwMode="auto">
          <a:xfrm>
            <a:off x="3468914" y="1285867"/>
            <a:ext cx="4876799" cy="333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3484" y="4956939"/>
            <a:ext cx="5505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친</a:t>
            </a:r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-</a:t>
            </a:r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구 </a:t>
            </a:r>
            <a:r>
              <a:rPr lang="ko-KR" altLang="en-US" sz="72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보오드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우리말을 애용합시다</a:t>
            </a:r>
            <a:endParaRPr lang="ko-KR" altLang="en-US" sz="44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8027" y="269607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arduino</a:t>
            </a:r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: </a:t>
            </a:r>
            <a:r>
              <a:rPr lang="ko-KR" altLang="en-US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친구의 이태리어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594858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4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4940" y="4956939"/>
            <a:ext cx="82221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산딸기 파이 </a:t>
            </a:r>
            <a:r>
              <a:rPr lang="ko-KR" altLang="en-US" sz="72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콤퓨타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우리말을 애용합시다</a:t>
            </a:r>
            <a:endParaRPr lang="ko-KR" altLang="en-US" sz="44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2898" y="282307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Raspberry : </a:t>
            </a:r>
            <a:r>
              <a:rPr lang="ko-KR" altLang="en-US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산딸기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9" name="_x334485536" descr="EMB00000cdc45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329" y1="26792" x2="80122" y2="42138"/>
                        <a14:foregroundMark x1="70892" y1="24025" x2="60142" y2="29811"/>
                        <a14:foregroundMark x1="88641" y1="44151" x2="95233" y2="47799"/>
                        <a14:foregroundMark x1="96247" y1="48050" x2="89655" y2="40629"/>
                        <a14:foregroundMark x1="49290" y1="42390" x2="16937" y2="56981"/>
                        <a14:backgroundMark x1="98276" y1="47170" x2="99087" y2="63774"/>
                      </a14:backgroundRemoval>
                    </a14:imgEffect>
                    <a14:imgEffect>
                      <a14:sharpenSoften amount="-37000"/>
                    </a14:imgEffect>
                    <a14:imgEffect>
                      <a14:saturation sat="0"/>
                    </a14:imgEffect>
                    <a14:imgEffect>
                      <a14:brightnessContrast bright="-1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060" y="1392598"/>
            <a:ext cx="4075879" cy="32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122437" y="-594858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7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veshare 10.1 inch 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100000" l="7031" r="9953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1179" r="10122" b="19018"/>
          <a:stretch/>
        </p:blipFill>
        <p:spPr bwMode="auto">
          <a:xfrm>
            <a:off x="2365826" y="141253"/>
            <a:ext cx="7460343" cy="48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49296" y="5025774"/>
            <a:ext cx="8693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10</a:t>
            </a:r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인</a:t>
            </a:r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-</a:t>
            </a:r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치 터치 </a:t>
            </a:r>
            <a:r>
              <a:rPr lang="ko-KR" altLang="en-US" sz="72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모니타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594858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0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9117" y="4956939"/>
            <a:ext cx="6753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지문 인식 센</a:t>
            </a:r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-</a:t>
            </a:r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사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pic>
        <p:nvPicPr>
          <p:cNvPr id="2049" name="_x334509296" descr="EMB00000cdc451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72" l="853" r="94030">
                        <a14:foregroundMark x1="47335" y1="65376" x2="63539" y2="54442"/>
                        <a14:foregroundMark x1="48401" y1="72893" x2="42004" y2="69932"/>
                        <a14:foregroundMark x1="72068" y1="52392" x2="83795" y2="59909"/>
                        <a14:foregroundMark x1="74627" y1="47836" x2="86780" y2="44875"/>
                        <a14:foregroundMark x1="92537" y1="51025" x2="94030" y2="53986"/>
                        <a14:foregroundMark x1="66525" y1="84510" x2="63539" y2="94989"/>
                        <a14:foregroundMark x1="63539" y1="90661" x2="61194" y2="94077"/>
                        <a14:foregroundMark x1="63539" y1="94989" x2="61407" y2="99772"/>
                      </a14:backgroundRemoval>
                    </a14:imgEffect>
                    <a14:imgEffect>
                      <a14:colorTemperature colorTemp="6216"/>
                    </a14:imgEffect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616" b="-3231"/>
          <a:stretch/>
        </p:blipFill>
        <p:spPr bwMode="auto">
          <a:xfrm>
            <a:off x="3378200" y="1467266"/>
            <a:ext cx="5181600" cy="313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122437" y="-594858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4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1665" y="1757571"/>
            <a:ext cx="872867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작동방식은</a:t>
            </a:r>
            <a:endParaRPr lang="en-US" altLang="ko-KR" sz="88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다음과 </a:t>
            </a:r>
            <a:r>
              <a:rPr lang="ko-KR" altLang="en-US" sz="88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같읍니다</a:t>
            </a:r>
            <a:endParaRPr lang="ko-KR" altLang="en-US" sz="88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8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62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230" y="857685"/>
            <a:ext cx="11543545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첫번째</a:t>
            </a:r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,</a:t>
            </a:r>
          </a:p>
          <a:p>
            <a:pPr algn="ctr"/>
            <a:r>
              <a:rPr lang="ko-KR" altLang="en-US" sz="115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지문 인식을 통한</a:t>
            </a:r>
            <a:endParaRPr lang="en-US" altLang="ko-KR" sz="115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115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식별 방법</a:t>
            </a:r>
            <a:endParaRPr lang="ko-KR" altLang="en-US" sz="115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5" y="-559933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4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27 0.00469 0.01689 C 0.00052 0.02176 -0.00182 0.02291 -0.00599 0.02546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921 0.01419 0.02338 C 0.01419 0.02592 0.01198 0.02847 0.01068 0.02754 C 0.00898 0.02639 0.00938 0.02152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89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805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37 0.00378 0.01782 0.00352 0.01481 C 0.00339 0.0125 0.00352 0.00879 0.00469 0.00833 C 0.00651 0.00787 0.00794 0.01134 0.00951 0.01273 C 0.00833 0.01342 0.00716 0.01435 0.00586 0.01481 C 0.00391 0.01574 0.00143 0.01435 0 0.01689 C -0.00091 0.01852 0.00234 0.01828 0.00352 0.01898 C 0.00234 0.02037 0.0013 0.02384 0 0.02338 C -0.00638 0.02037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86 0.01784 0.0537 L 0.01068 0.04444 C 0.0099 0.04236 0.00924 0.04004 0.00833 0.03819 C 0.00716 0.03588 0.0056 0.03426 0.00469 0.03171 C 0.00404 0.02986 0.00391 0.02754 0.00352 0.02546 C 0.00469 0.02477 0.00768 0.02523 0.00703 0.02338 C 0.00404 0.01435 -0.0013 0.01481 -0.00599 0.01273 C -0.00716 0.01203 -0.00833 0.01134 -0.00951 0.01064 C -0.00703 0.00764 -0.00456 0.00231 -0.00117 0.00833 C -0.00013 0.01041 -0.00039 0.01412 0 0.01689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_x334509296" descr="EMB00000cdc451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72" l="853" r="94030"/>
                    </a14:imgEffect>
                    <a14:imgEffect>
                      <a14:colorTemperature colorTemp="6216"/>
                    </a14:imgEffect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71" r="24464" b="30157"/>
          <a:stretch/>
        </p:blipFill>
        <p:spPr bwMode="auto">
          <a:xfrm>
            <a:off x="7286851" y="4319853"/>
            <a:ext cx="3367314" cy="20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aveshare 10.1 inch 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100000" l="7031" r="9953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1179" r="10122" b="19018"/>
          <a:stretch/>
        </p:blipFill>
        <p:spPr bwMode="auto">
          <a:xfrm>
            <a:off x="6676469" y="165151"/>
            <a:ext cx="4771241" cy="31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34485536" descr="EMB00000cdc45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6329" y1="26792" x2="80122" y2="42138"/>
                        <a14:foregroundMark x1="70892" y1="24025" x2="60142" y2="29811"/>
                        <a14:foregroundMark x1="88641" y1="44151" x2="95233" y2="47799"/>
                        <a14:foregroundMark x1="96247" y1="48050" x2="89655" y2="40629"/>
                        <a14:foregroundMark x1="49290" y1="42390" x2="16937" y2="56981"/>
                        <a14:backgroundMark x1="98276" y1="47170" x2="99087" y2="63774"/>
                      </a14:backgroundRemoval>
                    </a14:imgEffect>
                    <a14:imgEffect>
                      <a14:sharpenSoften amount="-37000"/>
                    </a14:imgEffect>
                    <a14:imgEffect>
                      <a14:saturation sat="0"/>
                    </a14:imgEffect>
                    <a14:imgEffect>
                      <a14:brightnessContrast bright="-1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62" y="0"/>
            <a:ext cx="3445801" cy="27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ìëì´ë¸ 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388" l="2375" r="98188">
                        <a14:foregroundMark x1="37563" y1="18061" x2="75438" y2="38118"/>
                        <a14:foregroundMark x1="73250" y1="45722" x2="46813" y2="27852"/>
                        <a14:foregroundMark x1="68125" y1="44297" x2="41813" y2="36597"/>
                        <a14:foregroundMark x1="71875" y1="22624" x2="49000" y2="22624"/>
                        <a14:foregroundMark x1="24125" y1="22624" x2="22250" y2="60932"/>
                        <a14:foregroundMark x1="24438" y1="43536" x2="14250" y2="38118"/>
                        <a14:foregroundMark x1="18000" y1="40494" x2="12375" y2="40970"/>
                        <a14:foregroundMark x1="53063" y1="20722" x2="39625" y2="19772"/>
                        <a14:foregroundMark x1="52750" y1="25951" x2="53063" y2="49049"/>
                        <a14:foregroundMark x1="48563" y1="79468" x2="83125" y2="77091"/>
                        <a14:foregroundMark x1="73250" y1="84981" x2="51375" y2="83555"/>
                        <a14:foregroundMark x1="65938" y1="90019" x2="47438" y2="906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2" t="6949" r="8936" b="6851"/>
          <a:stretch/>
        </p:blipFill>
        <p:spPr bwMode="auto">
          <a:xfrm rot="5400000">
            <a:off x="1418090" y="4081543"/>
            <a:ext cx="2939143" cy="20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04409" y="259111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Raspberry pi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3213" y="64441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Arduino 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no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1556" y="60747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Fingerprint Sensor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62090" y="296555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Display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522020" y="143698"/>
            <a:ext cx="3037561" cy="3037561"/>
          </a:xfrm>
          <a:prstGeom prst="ellipse">
            <a:avLst/>
          </a:prstGeom>
          <a:noFill/>
          <a:ln w="82550">
            <a:solidFill>
              <a:srgbClr val="FFFF0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74782" y="3577673"/>
            <a:ext cx="3235781" cy="3235781"/>
          </a:xfrm>
          <a:prstGeom prst="ellipse">
            <a:avLst/>
          </a:prstGeom>
          <a:noFill/>
          <a:ln w="82550">
            <a:solidFill>
              <a:srgbClr val="FF000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83738" y="72570"/>
            <a:ext cx="10693409" cy="3288347"/>
          </a:xfrm>
          <a:prstGeom prst="roundRect">
            <a:avLst/>
          </a:prstGeom>
          <a:noFill/>
          <a:ln w="82550">
            <a:solidFill>
              <a:srgbClr val="FFFF0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13752" y="3505788"/>
            <a:ext cx="10693409" cy="3288347"/>
          </a:xfrm>
          <a:prstGeom prst="roundRect">
            <a:avLst/>
          </a:prstGeom>
          <a:noFill/>
          <a:ln w="82550">
            <a:solidFill>
              <a:srgbClr val="FF000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2291" y="591853"/>
            <a:ext cx="677108" cy="23685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데이타</a:t>
            </a:r>
            <a:r>
              <a:rPr lang="ko-KR" altLang="en-US" sz="32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처리</a:t>
            </a:r>
            <a:endParaRPr lang="ko-KR" altLang="en-US" sz="3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971" y="4035444"/>
            <a:ext cx="677108" cy="23685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테이타</a:t>
            </a:r>
            <a:r>
              <a:rPr lang="ko-KR" altLang="en-US" sz="32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수집</a:t>
            </a:r>
            <a:endParaRPr lang="ko-KR" altLang="en-US" sz="3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6148" name="Picture 4" descr="ë°ì£¼ì ë°ë´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375519">
            <a:off x="9854176" y="3723679"/>
            <a:ext cx="1988457" cy="24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>
            <a:stCxn id="6" idx="1"/>
          </p:cNvCxnSpPr>
          <p:nvPr/>
        </p:nvCxnSpPr>
        <p:spPr>
          <a:xfrm flipH="1">
            <a:off x="3893305" y="5350367"/>
            <a:ext cx="3393546" cy="0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" idx="2"/>
          </p:cNvCxnSpPr>
          <p:nvPr/>
        </p:nvCxnSpPr>
        <p:spPr>
          <a:xfrm rot="10800000" flipH="1">
            <a:off x="1882019" y="2113948"/>
            <a:ext cx="791356" cy="2973238"/>
          </a:xfrm>
          <a:prstGeom prst="curvedConnector4">
            <a:avLst>
              <a:gd name="adj1" fmla="val -28887"/>
              <a:gd name="adj2" fmla="val 63007"/>
            </a:avLst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893305" y="2094621"/>
            <a:ext cx="3170692" cy="0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7789" y="4664752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en-US" altLang="ko-KR" i="1" dirty="0"/>
              <a:t>‘</a:t>
            </a:r>
            <a:r>
              <a:rPr lang="ko-KR" altLang="en-US" i="1" dirty="0"/>
              <a:t>이</a:t>
            </a:r>
            <a:r>
              <a:rPr lang="en-US" altLang="ko-KR" i="1" dirty="0"/>
              <a:t> </a:t>
            </a:r>
            <a:r>
              <a:rPr lang="ko-KR" altLang="en-US" i="1" dirty="0"/>
              <a:t>사람의</a:t>
            </a:r>
            <a:r>
              <a:rPr lang="en-US" altLang="ko-KR" i="1" dirty="0"/>
              <a:t> </a:t>
            </a:r>
            <a:r>
              <a:rPr lang="ko-KR" altLang="en-US" i="1" dirty="0"/>
              <a:t>아이디는 </a:t>
            </a:r>
            <a:endParaRPr lang="en-US" altLang="ko-KR" i="1" dirty="0"/>
          </a:p>
          <a:p>
            <a:r>
              <a:rPr lang="en-US" altLang="ko-KR" i="1" dirty="0"/>
              <a:t>2</a:t>
            </a:r>
            <a:r>
              <a:rPr lang="ko-KR" altLang="en-US" i="1" dirty="0"/>
              <a:t>번입니다</a:t>
            </a:r>
            <a:r>
              <a:rPr lang="en-US" altLang="ko-KR" i="1" dirty="0"/>
              <a:t>.’</a:t>
            </a:r>
            <a:endParaRPr lang="ko-KR" alt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01421" y="337313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‘</a:t>
            </a:r>
            <a:r>
              <a:rPr lang="ko-KR" altLang="en-US" i="1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시리얼 통신으로 </a:t>
            </a:r>
            <a:r>
              <a:rPr lang="en-US" altLang="ko-KR" i="1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ID</a:t>
            </a:r>
            <a:r>
              <a:rPr lang="ko-KR" altLang="en-US" i="1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를 전송합니다</a:t>
            </a:r>
            <a:r>
              <a:rPr lang="en-US" altLang="ko-KR" i="1" dirty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r>
              <a:rPr lang="en-US" altLang="ko-KR" i="1" dirty="0" smtClean="0"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’</a:t>
            </a:r>
            <a:endParaRPr lang="ko-KR" altLang="en-US" i="1" dirty="0">
              <a:solidFill>
                <a:srgbClr val="00B0F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39048" y="2228668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pPr algn="ctr"/>
            <a:r>
              <a:rPr lang="en-US" altLang="ko-KR" i="1" dirty="0"/>
              <a:t>‘</a:t>
            </a:r>
            <a:r>
              <a:rPr lang="ko-KR" altLang="en-US" i="1" dirty="0" err="1"/>
              <a:t>파이썬</a:t>
            </a:r>
            <a:r>
              <a:rPr lang="ko-KR" altLang="en-US" i="1" dirty="0"/>
              <a:t> 응용프로그램에 따라</a:t>
            </a:r>
            <a:endParaRPr lang="en-US" altLang="ko-KR" i="1" dirty="0"/>
          </a:p>
          <a:p>
            <a:pPr algn="ctr"/>
            <a:r>
              <a:rPr lang="en-US" altLang="ko-KR" i="1" dirty="0"/>
              <a:t>ID</a:t>
            </a:r>
            <a:r>
              <a:rPr lang="ko-KR" altLang="en-US" i="1" dirty="0"/>
              <a:t>를 처리합니다</a:t>
            </a:r>
            <a:r>
              <a:rPr lang="en-US" altLang="ko-KR" i="1" dirty="0"/>
              <a:t>.’</a:t>
            </a:r>
            <a:endParaRPr lang="ko-KR" alt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48872" y="1162745"/>
            <a:ext cx="2643272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 smtClean="0"/>
              <a:t>3102</a:t>
            </a:r>
            <a:endParaRPr lang="ko-KR" altLang="en-US" sz="6600" dirty="0"/>
          </a:p>
        </p:txBody>
      </p:sp>
      <p:sp>
        <p:nvSpPr>
          <p:cNvPr id="5" name="직사각형 4"/>
          <p:cNvSpPr/>
          <p:nvPr/>
        </p:nvSpPr>
        <p:spPr>
          <a:xfrm>
            <a:off x="-1122437" y="-771339"/>
            <a:ext cx="14436874" cy="8120742"/>
          </a:xfrm>
          <a:prstGeom prst="rect">
            <a:avLst/>
          </a:prstGeom>
          <a:blipFill dpi="0" rotWithShape="1">
            <a:blip r:embed="rId11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061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00023 C 0.00195 -0.00486 0.00313 -0.01111 0.00586 -0.01482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3.7037E-7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3 0.00469 0.00417 L 0.01185 0.00625 C 0.01302 0.00833 0.01406 0.01088 0.01536 0.01273 C 0.02122 0.0213 0.02604 0.01806 0.00469 0.01481 C 0.00352 0.01343 0.0013 0.01319 0.00117 0.01065 C -0.00026 -0.01389 -0.00013 -0.0206 0.00586 -0.03611 C 0.00742 -0.03982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3.7037E-7 -0.01081 -0.00208 C -0.00951 -0.00278 -0.00846 -0.00417 -0.00716 -0.00417 C -0.00195 -0.00417 0.00104 0.00255 0.00469 0.00833 C 0.00846 0.01458 0.01094 0.01898 0.01302 0.02755 C 0.01458 0.03356 0.01536 0.04028 0.01667 0.04653 C 0.01706 0.04861 0.01888 0.05486 0.01784 0.0537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2 C 0.00286 -0.00857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167E-6 -7.40741E-7 L 7.29167E-6 -7.40741E-7 C -0.00325 0.00278 -0.00611 0.00764 -0.00963 0.00834 C -0.0108 0.0088 -0.0095 0.00301 -0.00833 0.00209 C -0.00689 0.00093 -0.0052 0.00347 -0.00364 0.00417 C -0.00312 0.00185 0.00118 -0.01088 -0.00247 -0.01481 C -0.0039 -0.0162 -0.00559 -0.01342 -0.00716 -0.01273 C -0.00637 -0.01065 -0.00598 -0.00787 -0.00481 -0.00625 C -0.0039 -0.00486 -0.0013 -0.00208 -0.0013 -0.00416 C -0.0013 -0.00717 -0.00481 -0.00764 -0.00481 -0.01065 C -0.00481 -0.01319 -0.0013 -0.00879 -0.0013 -0.00625 C -0.0013 -0.00416 -0.00364 -0.00764 -0.00481 -0.00856 C -0.0052 -0.00555 -0.00442 -7.40741E-7 -0.00598 -7.40741E-7 C -0.00768 -7.40741E-7 -0.00742 -0.00555 -0.00716 -0.00856 C -0.00702 -0.01088 -0.00559 -0.01273 -0.00481 -0.01481 C -0.00403 -0.01273 -0.00247 -0.00602 -0.00247 -0.00856 C -0.00247 -0.01111 -0.0082 -0.02592 -0.00247 -0.01065 C -0.00208 -0.00856 -0.00038 -0.00578 -0.0013 -0.00416 C -0.00221 -0.00254 -0.01041 -0.01296 -0.0013 -0.00208 C -0.00169 -0.00416 -0.00169 -0.00671 -0.00247 -0.00856 C -0.00338 -0.01041 -0.00598 -0.01018 -0.00598 -0.01273 C -0.00598 -0.01481 -0.00247 -0.01481 -0.00247 -0.01481 L -0.00247 -0.01481 " pathEditMode="relative" ptsTypes="AAAAAAAAAAAAAAAAAAAAAAA">
                                      <p:cBhvr>
                                        <p:cTn id="8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/>
      <p:bldP spid="17" grpId="1"/>
      <p:bldP spid="18" grpId="0"/>
      <p:bldP spid="18" grpId="1"/>
      <p:bldP spid="29" grpId="0"/>
      <p:bldP spid="31" grpId="0"/>
      <p:bldP spid="32" grpId="0"/>
      <p:bldP spid="30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291947" y="6049030"/>
            <a:ext cx="5961888" cy="492443"/>
          </a:xfrm>
          <a:prstGeom prst="rect">
            <a:avLst/>
          </a:prstGeom>
          <a:noFill/>
          <a:scene3d>
            <a:camera prst="orthographicFront">
              <a:rot lat="1252390" lon="19571769" rev="184018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3102</a:t>
            </a:r>
            <a:r>
              <a:rPr lang="ko-KR" altLang="en-US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김준섭 </a:t>
            </a:r>
            <a:r>
              <a:rPr lang="en-US" altLang="ko-KR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3201</a:t>
            </a:r>
            <a:r>
              <a:rPr lang="ko-KR" altLang="en-US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김민호 </a:t>
            </a:r>
            <a:r>
              <a:rPr lang="en-US" altLang="ko-KR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3301</a:t>
            </a:r>
            <a:r>
              <a:rPr lang="ko-KR" altLang="en-US" sz="2600" b="1" spc="-3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김의진</a:t>
            </a:r>
            <a:endParaRPr lang="ko-KR" altLang="en-US" sz="2600" b="1" spc="-3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554" y="353331"/>
            <a:ext cx="6417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a옛날사진관5" panose="02020600000000000000" pitchFamily="18" charset="-127"/>
                <a:ea typeface="문체부 궁체 흘림체" panose="02030609000101010101" pitchFamily="17" charset="-127"/>
              </a:rPr>
              <a:t>지문 센</a:t>
            </a:r>
            <a:r>
              <a:rPr lang="en-US" altLang="ko-KR" sz="5400" dirty="0" smtClean="0">
                <a:solidFill>
                  <a:schemeClr val="bg1"/>
                </a:solidFill>
                <a:latin typeface="a옛날사진관5" panose="02020600000000000000" pitchFamily="18" charset="-127"/>
                <a:ea typeface="문체부 궁체 흘림체" panose="02030609000101010101" pitchFamily="17" charset="-127"/>
              </a:rPr>
              <a:t>-</a:t>
            </a:r>
            <a:r>
              <a:rPr lang="ko-KR" altLang="en-US" sz="5400" dirty="0">
                <a:solidFill>
                  <a:schemeClr val="bg1"/>
                </a:solidFill>
                <a:latin typeface="a옛날사진관5" panose="02020600000000000000" pitchFamily="18" charset="-127"/>
                <a:ea typeface="문체부 궁체 흘림체" panose="02030609000101010101" pitchFamily="17" charset="-127"/>
              </a:rPr>
              <a:t>사</a:t>
            </a:r>
            <a:r>
              <a:rPr lang="ko-KR" altLang="en-US" sz="5400" dirty="0" smtClean="0">
                <a:solidFill>
                  <a:schemeClr val="bg1"/>
                </a:solidFill>
                <a:latin typeface="a옛날사진관5" panose="02020600000000000000" pitchFamily="18" charset="-127"/>
                <a:ea typeface="문체부 궁체 흘림체" panose="02030609000101010101" pitchFamily="17" charset="-127"/>
              </a:rPr>
              <a:t>를 이용한 </a:t>
            </a:r>
            <a:endParaRPr lang="en-US" altLang="ko-KR" sz="5400" dirty="0" smtClean="0">
              <a:solidFill>
                <a:schemeClr val="bg1"/>
              </a:solidFill>
              <a:latin typeface="a옛날사진관5" panose="02020600000000000000" pitchFamily="18" charset="-127"/>
              <a:ea typeface="문체부 궁체 흘림체" panose="02030609000101010101" pitchFamily="17" charset="-127"/>
            </a:endParaRPr>
          </a:p>
          <a:p>
            <a:r>
              <a:rPr lang="ko-KR" altLang="en-US" sz="5400" dirty="0" smtClean="0">
                <a:solidFill>
                  <a:schemeClr val="bg1"/>
                </a:solidFill>
                <a:latin typeface="a옛날사진관5" panose="02020600000000000000" pitchFamily="18" charset="-127"/>
                <a:ea typeface="문체부 궁체 흘림체" panose="02030609000101010101" pitchFamily="17" charset="-127"/>
              </a:rPr>
              <a:t>체크 시스템</a:t>
            </a:r>
            <a:endParaRPr lang="ko-KR" altLang="en-US" sz="5400" dirty="0">
              <a:solidFill>
                <a:schemeClr val="bg1"/>
              </a:solidFill>
              <a:latin typeface="a옛날사진관5" panose="02020600000000000000" pitchFamily="18" charset="-127"/>
              <a:ea typeface="문체부 궁체 흘림체" panose="02030609000101010101" pitchFamily="17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210666" y="-681000"/>
            <a:ext cx="14613332" cy="8220000"/>
          </a:xfrm>
          <a:prstGeom prst="rect">
            <a:avLst/>
          </a:prstGeom>
          <a:blipFill dpi="0" rotWithShape="1">
            <a:blip r:embed="rId3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7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17 0.01784 0.05301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    <p:cBhvr>
                                            <p:cTn id="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9" dur="3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0" dur="3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1" dur="3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" presetID="42" presetClass="path" presetSubtype="0" accel="50000" fill="hold" grpId="0" nodeType="afterEffect" p14:presetBounceEnd="84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animMotion origin="layout" path="M 4.375E-6 -4.07407E-6 L 0.47526 -0.26111 " pathEditMode="relative" rAng="0" ptsTypes="AA" p14:bounceEnd="84000">
                                          <p:cBhvr>
                                            <p:cTn id="14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763" y="-130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17 0.01784 0.05301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    <p:cBhvr>
                                            <p:cTn id="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5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9" dur="3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0" dur="3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1" dur="3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" presetID="42" presetClass="path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animMotion origin="layout" path="M 4.375E-6 -4.07407E-6 L 0.47526 -0.26111 " pathEditMode="relative" rAng="0" ptsTypes="AA">
                                          <p:cBhvr>
                                            <p:cTn id="14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763" y="-130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272" y="334020"/>
            <a:ext cx="12046888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두번째</a:t>
            </a:r>
            <a:r>
              <a:rPr lang="en-US" altLang="ko-KR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,</a:t>
            </a:r>
          </a:p>
          <a:p>
            <a:pPr algn="ctr"/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13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지문 등록 방법</a:t>
            </a:r>
            <a:endParaRPr lang="ko-KR" altLang="en-US" sz="138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7" y="-559933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9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27 0.00469 0.01689 C 0.00052 0.02176 -0.00182 0.02291 -0.00599 0.02546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921 0.01419 0.02338 C 0.01419 0.02592 0.01198 0.02847 0.01068 0.02754 C 0.00898 0.02639 0.00938 0.02152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89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805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37 0.00378 0.01782 0.00352 0.01481 C 0.00339 0.0125 0.00352 0.00879 0.00469 0.00833 C 0.00651 0.00787 0.00794 0.01134 0.00951 0.01273 C 0.00833 0.01342 0.00716 0.01435 0.00586 0.01481 C 0.00391 0.01574 0.00143 0.01435 0 0.01689 C -0.00091 0.01852 0.00234 0.01828 0.00352 0.01898 C 0.00234 0.02037 0.0013 0.02384 0 0.02338 C -0.00638 0.02037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46 C 0.00469 0.02477 0.00768 0.02523 0.00703 0.02338 C 0.00404 0.01435 -0.0013 0.01481 -0.00599 0.01273 C -0.00716 0.01203 -0.00833 0.01134 -0.00951 0.01064 C -0.00703 0.00764 -0.00456 0.00231 -0.00117 0.00833 C -0.00013 0.01041 -0.00039 0.01412 0 0.01689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_x334509296" descr="EMB00000cdc451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72" l="853" r="94030"/>
                    </a14:imgEffect>
                    <a14:imgEffect>
                      <a14:colorTemperature colorTemp="6216"/>
                    </a14:imgEffect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9" t="1871" r="24464" b="30157"/>
          <a:stretch/>
        </p:blipFill>
        <p:spPr bwMode="auto">
          <a:xfrm>
            <a:off x="7286851" y="4319853"/>
            <a:ext cx="3367314" cy="20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ìëì´ë¸ 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388" l="2375" r="98188">
                        <a14:foregroundMark x1="37563" y1="18061" x2="75438" y2="38118"/>
                        <a14:foregroundMark x1="73250" y1="45722" x2="46813" y2="27852"/>
                        <a14:foregroundMark x1="68125" y1="44297" x2="41813" y2="36597"/>
                        <a14:foregroundMark x1="71875" y1="22624" x2="49000" y2="22624"/>
                        <a14:foregroundMark x1="24125" y1="22624" x2="22250" y2="60932"/>
                        <a14:foregroundMark x1="24438" y1="43536" x2="14250" y2="38118"/>
                        <a14:foregroundMark x1="18000" y1="40494" x2="12375" y2="40970"/>
                        <a14:foregroundMark x1="53063" y1="20722" x2="39625" y2="19772"/>
                        <a14:foregroundMark x1="52750" y1="25951" x2="53063" y2="49049"/>
                        <a14:foregroundMark x1="48563" y1="79468" x2="83125" y2="77091"/>
                        <a14:foregroundMark x1="73250" y1="84981" x2="51375" y2="83555"/>
                        <a14:foregroundMark x1="65938" y1="90019" x2="47438" y2="9068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2" t="6949" r="8936" b="6851"/>
          <a:stretch/>
        </p:blipFill>
        <p:spPr bwMode="auto">
          <a:xfrm rot="5400000">
            <a:off x="1418090" y="4081543"/>
            <a:ext cx="2939143" cy="20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93213" y="64441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Arduino </a:t>
            </a:r>
            <a:r>
              <a:rPr lang="en-US" altLang="ko-KR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</a:t>
            </a:r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no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1556" y="60747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Fingerprint Sensor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6148" name="Picture 4" descr="ë°ì£¼ì ë°ë´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375519">
            <a:off x="9854176" y="3723679"/>
            <a:ext cx="1988457" cy="24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>
            <a:stCxn id="6" idx="1"/>
          </p:cNvCxnSpPr>
          <p:nvPr/>
        </p:nvCxnSpPr>
        <p:spPr>
          <a:xfrm flipH="1">
            <a:off x="3893305" y="5350367"/>
            <a:ext cx="3393546" cy="0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978" y="493948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en-US" altLang="ko-KR" i="1" dirty="0" smtClean="0"/>
              <a:t>‘</a:t>
            </a:r>
            <a:r>
              <a:rPr lang="ko-KR" altLang="en-US" i="1" dirty="0" smtClean="0"/>
              <a:t>지문을 입력 받았습니다</a:t>
            </a:r>
            <a:r>
              <a:rPr lang="en-US" altLang="ko-KR" i="1" dirty="0" smtClean="0"/>
              <a:t>’</a:t>
            </a:r>
            <a:endParaRPr lang="ko-KR" altLang="en-US" i="1" dirty="0"/>
          </a:p>
        </p:txBody>
      </p:sp>
      <p:pic>
        <p:nvPicPr>
          <p:cNvPr id="7170" name="Picture 2" descr="ë¸í¸ë¶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7" b="95667" l="0" r="9546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255" y="-104914"/>
            <a:ext cx="4415331" cy="353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rot="19208968" flipH="1">
            <a:off x="2637683" y="2530344"/>
            <a:ext cx="3393546" cy="0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208968">
            <a:off x="3759761" y="2344549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en-US" altLang="ko-KR" i="1" dirty="0" smtClean="0"/>
              <a:t>‘</a:t>
            </a:r>
            <a:r>
              <a:rPr lang="ko-KR" altLang="en-US" i="1" dirty="0" smtClean="0"/>
              <a:t>이 지문의 </a:t>
            </a:r>
            <a:r>
              <a:rPr lang="en-US" altLang="ko-KR" i="1" dirty="0" smtClean="0"/>
              <a:t>ID</a:t>
            </a:r>
            <a:r>
              <a:rPr lang="ko-KR" altLang="en-US" i="1" dirty="0" smtClean="0"/>
              <a:t>는 </a:t>
            </a:r>
            <a:endParaRPr lang="en-US" altLang="ko-KR" i="1" dirty="0" smtClean="0"/>
          </a:p>
          <a:p>
            <a:r>
              <a:rPr lang="en-US" altLang="ko-KR" i="1" dirty="0" smtClean="0"/>
              <a:t>2</a:t>
            </a:r>
            <a:r>
              <a:rPr lang="ko-KR" altLang="en-US" i="1" dirty="0" smtClean="0"/>
              <a:t>로 정의하겠다</a:t>
            </a:r>
            <a:r>
              <a:rPr lang="en-US" altLang="ko-KR" i="1" dirty="0" smtClean="0"/>
              <a:t>’</a:t>
            </a:r>
            <a:endParaRPr lang="ko-KR" altLang="en-US" i="1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596570" y="946445"/>
            <a:ext cx="3181263" cy="2655285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9208968">
            <a:off x="2069663" y="1730183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B0F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defRPr>
            </a:lvl1pPr>
          </a:lstStyle>
          <a:p>
            <a:r>
              <a:rPr lang="ko-KR" altLang="en-US" i="1" dirty="0" smtClean="0"/>
              <a:t>지문 </a:t>
            </a:r>
            <a:r>
              <a:rPr lang="ko-KR" altLang="en-US" i="1" dirty="0" err="1" smtClean="0"/>
              <a:t>데이타를</a:t>
            </a:r>
            <a:r>
              <a:rPr lang="ko-KR" altLang="en-US" i="1" dirty="0" smtClean="0"/>
              <a:t> 시리얼 통신을 </a:t>
            </a:r>
            <a:endParaRPr lang="en-US" altLang="ko-KR" i="1" dirty="0" smtClean="0"/>
          </a:p>
          <a:p>
            <a:r>
              <a:rPr lang="ko-KR" altLang="en-US" i="1" dirty="0" smtClean="0"/>
              <a:t>통해 전송합니다</a:t>
            </a:r>
            <a:endParaRPr lang="ko-KR" alt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550912" y="280434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Desktop</a:t>
            </a:r>
            <a:endParaRPr lang="ko-KR" altLang="en-US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7174" name="Picture 6" descr="saved ic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9279"/>
                    </a14:imgEffect>
                    <a14:imgEffect>
                      <a14:saturation sat="210000"/>
                    </a14:imgEffect>
                    <a14:imgEffect>
                      <a14:brightnessContrast bright="2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66" y="4364706"/>
            <a:ext cx="1173582" cy="12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33750" y="5590837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D1C658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Saved!</a:t>
            </a:r>
            <a:endParaRPr lang="ko-KR" altLang="en-US" b="1" dirty="0">
              <a:solidFill>
                <a:srgbClr val="D1C658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122437" y="-559933"/>
            <a:ext cx="14436874" cy="8120742"/>
          </a:xfrm>
          <a:prstGeom prst="rect">
            <a:avLst/>
          </a:prstGeom>
          <a:blipFill dpi="0" rotWithShape="1">
            <a:blip r:embed="rId11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47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27 0.00469 0.01689 C 0.00052 0.02176 -0.00182 0.02291 -0.00599 0.02546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921 0.01419 0.02338 C 0.01419 0.02592 0.01198 0.02847 0.01068 0.02754 C 0.00898 0.02639 0.00938 0.02152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89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805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37 0.00378 0.01782 0.00352 0.01481 C 0.00339 0.0125 0.00352 0.00879 0.00469 0.00833 C 0.00651 0.00787 0.00794 0.01134 0.00951 0.01273 C 0.00833 0.01342 0.00716 0.01435 0.00586 0.01481 C 0.00391 0.01574 0.00143 0.01435 0 0.01689 C -0.00091 0.01852 0.00234 0.01828 0.00352 0.01898 C 0.00234 0.02037 0.0013 0.02384 0 0.02338 C -0.00638 0.02037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86 0.01784 0.0537 L 0.01068 0.04444 C 0.0099 0.04236 0.00924 0.04004 0.00833 0.03819 C 0.00716 0.03588 0.0056 0.03426 0.00469 0.03171 C 0.00404 0.02986 0.00391 0.02754 0.00352 0.02546 C 0.00469 0.02477 0.00768 0.02523 0.00703 0.02338 C 0.00404 0.01435 -0.0013 0.01481 -0.00599 0.01273 C -0.00716 0.01203 -0.00833 0.01134 -0.00951 0.01064 C -0.00703 0.00764 -0.00456 0.00231 -0.00117 0.00833 C -0.00013 0.01041 -0.00039 0.01412 0 0.01689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2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167E-6 -7.40741E-7 L 7.29167E-6 -7.40741E-7 C -0.00325 0.00278 -0.00611 0.00764 -0.00963 0.00834 C -0.0108 0.0088 -0.0095 0.00301 -0.00833 0.00209 C -0.00689 0.00093 -0.0052 0.00347 -0.00364 0.00417 C -0.00312 0.00185 0.00118 -0.01088 -0.00247 -0.01481 C -0.0039 -0.0162 -0.00559 -0.01342 -0.00716 -0.01273 C -0.00637 -0.01065 -0.00598 -0.00787 -0.00481 -0.00625 C -0.0039 -0.00486 -0.0013 -0.00208 -0.0013 -0.00416 C -0.0013 -0.00717 -0.00481 -0.00764 -0.00481 -0.01065 C -0.00481 -0.01319 -0.0013 -0.00879 -0.0013 -0.00625 C -0.0013 -0.00416 -0.00364 -0.00764 -0.00481 -0.00856 C -0.0052 -0.00555 -0.00442 -7.40741E-7 -0.00598 -7.40741E-7 C -0.00768 -7.40741E-7 -0.00742 -0.00555 -0.00716 -0.00856 C -0.00702 -0.01088 -0.00559 -0.01273 -0.00481 -0.01481 C -0.00403 -0.01273 -0.00247 -0.00602 -0.00247 -0.00856 C -0.00247 -0.01111 -0.0082 -0.02592 -0.00247 -0.01065 C -0.00208 -0.00856 -0.00038 -0.00578 -0.0013 -0.00416 C -0.00221 -0.00254 -0.01041 -0.01296 -0.0013 -0.00208 C -0.00169 -0.00416 -0.00169 -0.00671 -0.00247 -0.00856 C -0.00338 -0.01041 -0.00598 -0.01018 -0.00598 -0.01273 C -0.00598 -0.01481 -0.00247 -0.01481 -0.00247 -0.01481 L -0.00247 -0.01481 " pathEditMode="relative" ptsTypes="AAAAAAAAAAAAAAAAAAAAAAA">
                                      <p:cBhvr>
                                        <p:cTn id="3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9" grpId="0"/>
      <p:bldP spid="28" grpId="0"/>
      <p:bldP spid="36" grpId="0"/>
      <p:bldP spid="37" grpId="0"/>
      <p:bldP spid="39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72896" y="351375"/>
            <a:ext cx="12264896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#2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다양한 소프트웨어 활용</a:t>
            </a:r>
            <a:endParaRPr lang="ko-KR" altLang="en-US" sz="88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559933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46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58417" y="-3438934"/>
            <a:ext cx="4082643" cy="3210491"/>
            <a:chOff x="158417" y="130175"/>
            <a:chExt cx="4082643" cy="3210491"/>
          </a:xfrm>
        </p:grpSpPr>
        <p:pic>
          <p:nvPicPr>
            <p:cNvPr id="9218" name="Picture 2" descr="pyth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2" r="13983"/>
            <a:stretch/>
          </p:blipFill>
          <p:spPr bwMode="auto">
            <a:xfrm>
              <a:off x="158417" y="130175"/>
              <a:ext cx="4082643" cy="2670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482234" y="2755891"/>
              <a:ext cx="1435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python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89092" y="-3419884"/>
            <a:ext cx="3166215" cy="3204717"/>
            <a:chOff x="4589092" y="149225"/>
            <a:chExt cx="3166215" cy="3204717"/>
          </a:xfrm>
        </p:grpSpPr>
        <p:pic>
          <p:nvPicPr>
            <p:cNvPr id="9220" name="Picture 4" descr="raspbia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92" y="149225"/>
              <a:ext cx="3166215" cy="2670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224152" y="2769167"/>
              <a:ext cx="18517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Raspbian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097133" y="-3421471"/>
            <a:ext cx="3778106" cy="3206304"/>
            <a:chOff x="8097133" y="147638"/>
            <a:chExt cx="3778106" cy="3206304"/>
          </a:xfrm>
        </p:grpSpPr>
        <p:pic>
          <p:nvPicPr>
            <p:cNvPr id="9222" name="Picture 6" descr="arduino id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941" r="3006" b="4622"/>
            <a:stretch/>
          </p:blipFill>
          <p:spPr bwMode="auto">
            <a:xfrm>
              <a:off x="8097133" y="147638"/>
              <a:ext cx="3778106" cy="2652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823737" y="2769167"/>
              <a:ext cx="247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Arduino IDE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16057" y="7267018"/>
            <a:ext cx="2880859" cy="3042225"/>
            <a:chOff x="516057" y="3657601"/>
            <a:chExt cx="2880859" cy="3042225"/>
          </a:xfrm>
        </p:grpSpPr>
        <p:pic>
          <p:nvPicPr>
            <p:cNvPr id="9224" name="Picture 8" descr="rhinoceros softwar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2" b="7754"/>
            <a:stretch/>
          </p:blipFill>
          <p:spPr bwMode="auto">
            <a:xfrm>
              <a:off x="516057" y="3657601"/>
              <a:ext cx="2880859" cy="245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22201" y="6115051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Rhinoceros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53127" y="7208959"/>
            <a:ext cx="3602180" cy="3167515"/>
            <a:chOff x="4153127" y="3599542"/>
            <a:chExt cx="3602180" cy="3167515"/>
          </a:xfrm>
        </p:grpSpPr>
        <p:pic>
          <p:nvPicPr>
            <p:cNvPr id="9226" name="Picture 10" descr="lasercut softwar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127" y="3599542"/>
              <a:ext cx="3602180" cy="273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028322" y="6182282"/>
              <a:ext cx="18517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Lasercut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75195" y="7208959"/>
            <a:ext cx="3700044" cy="3000199"/>
            <a:chOff x="8175195" y="3599542"/>
            <a:chExt cx="3700044" cy="3000199"/>
          </a:xfrm>
        </p:grpSpPr>
        <p:pic>
          <p:nvPicPr>
            <p:cNvPr id="9228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195" y="3599542"/>
              <a:ext cx="3700044" cy="2462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060291" y="6014966"/>
              <a:ext cx="20601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AutoMaker</a:t>
              </a:r>
              <a:endPara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18" name="오각형 17"/>
          <p:cNvSpPr/>
          <p:nvPr/>
        </p:nvSpPr>
        <p:spPr>
          <a:xfrm>
            <a:off x="-16547329" y="1032387"/>
            <a:ext cx="15999330" cy="1622323"/>
          </a:xfrm>
          <a:prstGeom prst="homePlat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프로그라밍</a:t>
            </a:r>
            <a:endParaRPr lang="ko-KR" altLang="en-US" sz="4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5" name="오각형 24"/>
          <p:cNvSpPr/>
          <p:nvPr/>
        </p:nvSpPr>
        <p:spPr>
          <a:xfrm flipH="1">
            <a:off x="12626666" y="4114035"/>
            <a:ext cx="18717727" cy="1622323"/>
          </a:xfrm>
          <a:prstGeom prst="homePlate">
            <a:avLst/>
          </a:prstGeom>
          <a:solidFill>
            <a:srgbClr val="FF0000">
              <a:alpha val="4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3D </a:t>
            </a:r>
            <a:r>
              <a:rPr lang="ko-KR" altLang="en-US" sz="4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모델</a:t>
            </a:r>
            <a:r>
              <a:rPr lang="en-US" altLang="ko-KR" sz="4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</a:t>
            </a:r>
            <a:r>
              <a:rPr lang="ko-KR" altLang="en-US" sz="4400" dirty="0" smtClean="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링</a:t>
            </a:r>
            <a:endParaRPr lang="ko-KR" altLang="en-US" sz="44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264221" y="-520831"/>
            <a:ext cx="14436874" cy="8120742"/>
          </a:xfrm>
          <a:prstGeom prst="rect">
            <a:avLst/>
          </a:prstGeom>
          <a:blipFill dpi="0" rotWithShape="1">
            <a:blip r:embed="rId1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6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2.22222E-6 L -1.45833E-6 0.00023 C 0.00195 -0.00486 0.00313 -0.01111 0.00586 -0.01481 C 0.0069 -0.0162 0.00925 -0.01504 0.00951 -0.01273 C 0.01016 -0.00509 0.00951 0.00301 0.00833 0.01065 C 0.00781 0.01343 0.00612 0.01505 0.00469 0.01667 C 0.00052 0.02176 -0.00182 0.02292 -0.00599 0.02523 C -0.00521 0.02338 -0.0043 0.0213 -0.00364 0.01898 C -0.00299 0.01713 -0.00299 0.01459 -0.00247 0.01273 C -0.00143 0.00972 -1.45833E-6 0.00695 0.00117 0.00417 C 0.00235 0.00695 0.00547 0.01597 0.00469 0.01273 C 0.00391 0.00926 0.00026 0.00209 0.00235 0.00209 C 0.00573 0.00209 0.00794 0.00926 0.01068 0.01273 C 0.01185 0.01621 0.01419 0.01898 0.01419 0.02338 C 0.01419 0.02593 0.01198 0.02847 0.01068 0.02755 C 0.00899 0.02639 0.00938 0.0213 0.00833 0.01898 C 0.00742 0.01713 0.00586 0.01621 0.00469 0.01482 C 0.00313 0.01065 0.00065 0.00556 0.00117 -2.22222E-6 C 0.0013 -0.00254 0.00274 -0.00416 0.00352 -0.00648 C 0.00469 -0.00578 0.00664 -0.00625 0.00703 -0.00416 C 0.00768 -0.00162 0.00651 0.00162 0.00586 0.00417 C 0.00495 0.00857 0.00352 0.01273 0.00235 0.01667 C 0.00195 0.01273 0.00117 0.00857 0.00117 0.00417 C 0.00117 0.00209 0.00104 -0.00208 0.00235 -0.00208 C 0.00365 -0.00208 0.003 0.00232 0.00352 0.00417 C 0.00417 0.00648 0.00443 0.01065 0.00586 0.01065 C 0.00716 0.01065 0.00352 0.00394 0.00469 0.00417 L 0.01185 0.00625 C 0.01302 0.00834 0.01406 0.01088 0.01537 0.01273 C 0.02123 0.0213 0.02604 0.01783 0.00469 0.01482 C 0.00352 0.01343 0.0013 0.0132 0.00117 0.01065 C -0.00026 -0.01389 -0.00013 -0.0206 0.00586 -0.03611 C 0.00742 -0.03981 0.00912 -0.04305 0.01068 -0.04653 C 0.01107 -0.04375 0.01198 -0.04097 0.01185 -0.03819 C 0.01159 -0.02801 0.01003 -0.00671 0.00833 0.00625 C 0.00755 0.01204 0.00664 0.01759 0.00586 0.02338 C 0.00508 0.02014 0.00378 0.01783 0.00352 0.01482 C 0.00339 0.0125 0.00352 0.0088 0.00469 0.00834 C 0.00651 0.00787 0.00794 0.01134 0.00951 0.01273 C 0.00833 0.01343 0.00716 0.01435 0.00586 0.01482 C 0.00391 0.01574 0.00143 0.01435 -1.45833E-6 0.01667 C -0.00091 0.01852 0.00235 0.01829 0.00352 0.01898 C 0.00235 0.02014 0.0013 0.02384 -1.45833E-6 0.02338 C -0.00638 0.02014 -0.00612 0.01227 -0.00833 0.00417 C -0.00898 0.00185 -0.00989 -2.22222E-6 -0.01081 -0.00208 C -0.0095 -0.00278 -0.00846 -0.00416 -0.00716 -0.00416 C -0.00195 -0.00416 0.00104 0.00255 0.00469 0.00834 C 0.00847 0.01459 0.01094 0.01898 0.01302 0.02755 C 0.01458 0.03357 0.01537 0.04028 0.01667 0.04653 C 0.01706 0.04861 0.01888 0.05463 0.01784 0.05347 L 0.01068 0.04445 C 0.0099 0.04236 0.00925 0.04005 0.00833 0.0382 C 0.00716 0.03588 0.0056 0.03426 0.00469 0.03172 C 0.00404 0.02986 0.00391 0.02755 0.00352 0.02523 C 0.00469 0.02477 0.00768 0.02523 0.00703 0.02338 C 0.00404 0.01435 -0.0013 0.01482 -0.00599 0.01273 C -0.00716 0.01204 -0.00833 0.01134 -0.0095 0.01065 C -0.00703 0.00764 -0.00456 0.00232 -0.00117 0.00834 C -0.00013 0.01042 -0.00039 0.01389 -1.45833E-6 0.01667 C 0.00039 0.00278 0.00013 -0.01134 0.00117 -0.02546 C 0.00143 -0.02893 0.00208 -0.01852 0.00235 -0.01481 C 0.00287 -0.00856 0.00313 -0.00208 0.00352 0.00417 C 0.00547 0.00347 0.01042 -0.00116 0.00951 0.00209 C 0.00729 0.00972 0.00169 0.01227 -0.00247 0.01482 C -0.00182 0.01065 -0.00078 0.00093 0.00117 -0.00208 C 0.00274 -0.00463 0.00508 -0.00486 0.00703 -0.00648 C 0.00508 -0.00347 0.00326 -0.00046 0.00117 0.00209 C -0.00417 0.00834 -0.00612 0.00695 -0.01315 0.00834 C -0.01432 0.00764 -0.01653 0.00857 -0.01667 0.00625 C -0.01771 -0.00416 -0.01406 -0.0044 -0.01081 -0.00648 C -0.00716 -0.00486 -0.00325 -0.00555 -1.45833E-6 -0.00208 C 0.00378 0.00185 0.00951 0.01482 0.00951 0.01505 C 0.00833 0.01621 0.00638 0.01667 0.00586 0.01898 C 0.00469 0.02454 0.01016 0.02801 0.00469 0.02338 L 0.00469 0.02361 " pathEditMode="relative" rAng="0" ptsTypes="AAAAAAAAAAAAAAAAAAAAAAAAAAAAAAAAAAAAAAAAAAAAAAAAAAAAAAAAAAAAAAAAAAAAAAAAAAA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 p14:bounceEnd="80000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2" presetClass="pat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 p14:bounceEnd="80000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pat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 p14:bounceEnd="80000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0 L 1.02044 0 " pathEditMode="relative" rAng="0" ptsTypes="AA">
                                          <p:cBhvr>
                                            <p:cTn id="20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02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 p14:bounceEnd="80000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42" presetClass="pat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 p14:bounceEnd="80000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42" presetClass="pat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 p14:bounceEnd="80000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4.44444E-6 L -1.00248 4.44444E-6 " pathEditMode="relative" rAng="0" ptsTypes="AA">
                                          <p:cBhvr>
                                            <p:cTn id="34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5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-2.22222E-6 L -1.45833E-6 0.00023 C 0.00195 -0.00486 0.00313 -0.01111 0.00586 -0.01481 C 0.0069 -0.0162 0.00925 -0.01504 0.00951 -0.01273 C 0.01016 -0.00509 0.00951 0.00301 0.00833 0.01065 C 0.00781 0.01343 0.00612 0.01505 0.00469 0.01667 C 0.00052 0.02176 -0.00182 0.02292 -0.00599 0.02523 C -0.00521 0.02338 -0.0043 0.0213 -0.00364 0.01898 C -0.00299 0.01713 -0.00299 0.01459 -0.00247 0.01273 C -0.00143 0.00972 -1.45833E-6 0.00695 0.00117 0.00417 C 0.00235 0.00695 0.00547 0.01597 0.00469 0.01273 C 0.00391 0.00926 0.00026 0.00209 0.00235 0.00209 C 0.00573 0.00209 0.00794 0.00926 0.01068 0.01273 C 0.01185 0.01621 0.01419 0.01898 0.01419 0.02338 C 0.01419 0.02593 0.01198 0.02847 0.01068 0.02755 C 0.00899 0.02639 0.00938 0.0213 0.00833 0.01898 C 0.00742 0.01713 0.00586 0.01621 0.00469 0.01482 C 0.00313 0.01065 0.00065 0.00556 0.00117 -2.22222E-6 C 0.0013 -0.00254 0.00274 -0.00416 0.00352 -0.00648 C 0.00469 -0.00578 0.00664 -0.00625 0.00703 -0.00416 C 0.00768 -0.00162 0.00651 0.00162 0.00586 0.00417 C 0.00495 0.00857 0.00352 0.01273 0.00235 0.01667 C 0.00195 0.01273 0.00117 0.00857 0.00117 0.00417 C 0.00117 0.00209 0.00104 -0.00208 0.00235 -0.00208 C 0.00365 -0.00208 0.003 0.00232 0.00352 0.00417 C 0.00417 0.00648 0.00443 0.01065 0.00586 0.01065 C 0.00716 0.01065 0.00352 0.00394 0.00469 0.00417 L 0.01185 0.00625 C 0.01302 0.00834 0.01406 0.01088 0.01537 0.01273 C 0.02123 0.0213 0.02604 0.01783 0.00469 0.01482 C 0.00352 0.01343 0.0013 0.0132 0.00117 0.01065 C -0.00026 -0.01389 -0.00013 -0.0206 0.00586 -0.03611 C 0.00742 -0.03981 0.00912 -0.04305 0.01068 -0.04653 C 0.01107 -0.04375 0.01198 -0.04097 0.01185 -0.03819 C 0.01159 -0.02801 0.01003 -0.00671 0.00833 0.00625 C 0.00755 0.01204 0.00664 0.01759 0.00586 0.02338 C 0.00508 0.02014 0.00378 0.01783 0.00352 0.01482 C 0.00339 0.0125 0.00352 0.0088 0.00469 0.00834 C 0.00651 0.00787 0.00794 0.01134 0.00951 0.01273 C 0.00833 0.01343 0.00716 0.01435 0.00586 0.01482 C 0.00391 0.01574 0.00143 0.01435 -1.45833E-6 0.01667 C -0.00091 0.01852 0.00235 0.01829 0.00352 0.01898 C 0.00235 0.02014 0.0013 0.02384 -1.45833E-6 0.02338 C -0.00638 0.02014 -0.00612 0.01227 -0.00833 0.00417 C -0.00898 0.00185 -0.00989 -2.22222E-6 -0.01081 -0.00208 C -0.0095 -0.00278 -0.00846 -0.00416 -0.00716 -0.00416 C -0.00195 -0.00416 0.00104 0.00255 0.00469 0.00834 C 0.00847 0.01459 0.01094 0.01898 0.01302 0.02755 C 0.01458 0.03357 0.01537 0.04028 0.01667 0.04653 C 0.01706 0.04861 0.01888 0.05463 0.01784 0.05347 L 0.01068 0.04445 C 0.0099 0.04236 0.00925 0.04005 0.00833 0.0382 C 0.00716 0.03588 0.0056 0.03426 0.00469 0.03172 C 0.00404 0.02986 0.00391 0.02755 0.00352 0.02523 C 0.00469 0.02477 0.00768 0.02523 0.00703 0.02338 C 0.00404 0.01435 -0.0013 0.01482 -0.00599 0.01273 C -0.00716 0.01204 -0.00833 0.01134 -0.0095 0.01065 C -0.00703 0.00764 -0.00456 0.00232 -0.00117 0.00834 C -0.00013 0.01042 -0.00039 0.01389 -1.45833E-6 0.01667 C 0.00039 0.00278 0.00013 -0.01134 0.00117 -0.02546 C 0.00143 -0.02893 0.00208 -0.01852 0.00235 -0.01481 C 0.00287 -0.00856 0.00313 -0.00208 0.00352 0.00417 C 0.00547 0.00347 0.01042 -0.00116 0.00951 0.00209 C 0.00729 0.00972 0.00169 0.01227 -0.00247 0.01482 C -0.00182 0.01065 -0.00078 0.00093 0.00117 -0.00208 C 0.00274 -0.00463 0.00508 -0.00486 0.00703 -0.00648 C 0.00508 -0.00347 0.00326 -0.00046 0.00117 0.00209 C -0.00417 0.00834 -0.00612 0.00695 -0.01315 0.00834 C -0.01432 0.00764 -0.01653 0.00857 -0.01667 0.00625 C -0.01771 -0.00416 -0.01406 -0.0044 -0.01081 -0.00648 C -0.00716 -0.00486 -0.00325 -0.00555 -1.45833E-6 -0.00208 C 0.00378 0.00185 0.00951 0.01482 0.00951 0.01505 C 0.00833 0.01621 0.00638 0.01667 0.00586 0.01898 C 0.00469 0.02454 0.01016 0.02801 0.00469 0.02338 L 0.00469 0.02361 " pathEditMode="relative" rAng="0" ptsTypes="AAAAAAAAAAAAAAAAAAAAAAAAAAAAAAAAAAAAAAAAAAAAAAAAAAAAAAAAAAAAAAAAAAAAAAAAAAA">
                                          <p:cBhvr>
                                            <p:cTn id="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3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1.11111E-6 L 1.25E-6 0.53055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0 L 1.02044 0 " pathEditMode="relative" rAng="0" ptsTypes="AA">
                                          <p:cBhvr>
                                            <p:cTn id="20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02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1.48148E-6 L 3.33333E-6 -0.51597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4.44444E-6 L -1.00248 4.44444E-6 " pathEditMode="relative" rAng="0" ptsTypes="AA">
                                          <p:cBhvr>
                                            <p:cTn id="34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25" grpId="0" animBg="1"/>
          <p:bldP spid="4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yth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983"/>
          <a:stretch/>
        </p:blipFill>
        <p:spPr bwMode="auto">
          <a:xfrm rot="21316547">
            <a:off x="3366035" y="366352"/>
            <a:ext cx="5459930" cy="35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8924" y="4057045"/>
            <a:ext cx="11654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먼저</a:t>
            </a:r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,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Python</a:t>
            </a:r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을 이용해 개발한 프로그램의</a:t>
            </a:r>
            <a:endParaRPr lang="en-US" altLang="ko-KR" sz="5400" dirty="0" smtClean="0">
              <a:solidFill>
                <a:schemeClr val="bg1"/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</a:t>
            </a:r>
            <a:r>
              <a:rPr lang="ko-KR" altLang="en-US" sz="54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알고리듬을</a:t>
            </a:r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 </a:t>
            </a:r>
            <a:r>
              <a:rPr lang="ko-KR" altLang="en-US" sz="54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설명하겠읍니다</a:t>
            </a:r>
            <a:endParaRPr lang="ko-KR" altLang="en-US" sz="5400" dirty="0">
              <a:solidFill>
                <a:schemeClr val="bg1"/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476398" y="-559933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9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3.54167E-6 0.00023 C 0.00196 -0.00486 0.00313 -0.01111 0.00586 -0.01482 C 0.0069 -0.01621 0.00925 -0.01505 0.00951 -0.01273 C 0.01016 -0.0051 0.00951 0.00301 0.00834 0.01064 C 0.00782 0.01342 0.00612 0.01504 0.00469 0.01666 C 0.00052 0.02176 -0.00182 0.02291 -0.00599 0.02523 C -0.0052 0.02338 -0.00429 0.02129 -0.00364 0.01898 C -0.00299 0.01713 -0.00299 0.01458 -0.00247 0.01273 C -0.00143 0.00972 -3.54167E-6 0.00694 0.00118 0.00416 C 0.00235 0.00694 0.00547 0.01597 0.00469 0.01273 C 0.00391 0.00926 0.00026 0.00208 0.00235 0.00208 C 0.00573 0.00208 0.00795 0.00926 0.01068 0.01273 C 0.01185 0.0162 0.0142 0.01898 0.0142 0.02338 C 0.0142 0.02592 0.01198 0.02847 0.01068 0.02754 C 0.00899 0.02639 0.00938 0.02129 0.00834 0.01898 C 0.00743 0.01713 0.00586 0.0162 0.00469 0.01481 C 0.00313 0.01064 0.00065 0.00555 0.00118 3.33333E-6 C 0.00131 -0.00255 0.00274 -0.00417 0.00352 -0.00648 C 0.00469 -0.00579 0.00664 -0.00625 0.00703 -0.00417 C 0.00769 -0.00162 0.00651 0.00162 0.00586 0.00416 C 0.00495 0.00856 0.00352 0.01273 0.00235 0.01666 C 0.00196 0.01273 0.00118 0.00856 0.00118 0.00416 C 0.00118 0.00208 0.00105 -0.00209 0.00235 -0.00209 C 0.00365 -0.00209 0.003 0.00231 0.00352 0.00416 C 0.00417 0.00648 0.00443 0.01064 0.00586 0.01064 C 0.00717 0.01064 0.00352 0.00393 0.00469 0.00416 L 0.01185 0.00625 C 0.01302 0.00833 0.01407 0.01088 0.01537 0.01273 C 0.02123 0.02129 0.02605 0.01782 0.00469 0.01481 C 0.00352 0.01342 0.00131 0.01319 0.00118 0.01064 C -0.00026 -0.01389 -0.00013 -0.02061 0.00586 -0.03611 C 0.00743 -0.03982 0.00912 -0.04306 0.01068 -0.04653 C 0.01107 -0.04375 0.01198 -0.04098 0.01185 -0.0382 C 0.01159 -0.02801 0.01003 -0.00672 0.00834 0.00625 C 0.00756 0.01203 0.00664 0.01759 0.00586 0.02338 C 0.00508 0.02014 0.00378 0.01782 0.00352 0.01481 C 0.00339 0.0125 0.00352 0.00879 0.00469 0.00833 C 0.00651 0.00787 0.00795 0.01134 0.00951 0.01273 C 0.00834 0.01342 0.00717 0.01435 0.00586 0.01481 C 0.00391 0.01574 0.00144 0.01435 -3.54167E-6 0.01666 C -0.00091 0.01852 0.00235 0.01828 0.00352 0.01898 C 0.00235 0.02014 0.00131 0.02384 -3.54167E-6 0.02338 C -0.00638 0.02014 -0.00612 0.01227 -0.00833 0.00416 C -0.00898 0.00185 -0.00989 3.33333E-6 -0.0108 -0.00209 C -0.0095 -0.00278 -0.00846 -0.00417 -0.00716 -0.00417 C -0.00195 -0.00417 0.00105 0.00254 0.00469 0.00833 C 0.00847 0.01458 0.01094 0.01898 0.01302 0.02754 C 0.01459 0.03356 0.01537 0.04027 0.01667 0.04652 C 0.01706 0.04861 0.01888 0.05463 0.01784 0.05347 L 0.01068 0.04444 C 0.0099 0.04236 0.00925 0.04004 0.00834 0.03819 C 0.00717 0.03588 0.0056 0.03426 0.00469 0.03171 C 0.00404 0.02986 0.00391 0.02754 0.00352 0.02523 C 0.00469 0.02477 0.00769 0.02523 0.00703 0.02338 C 0.00404 0.01435 -0.0013 0.01481 -0.00599 0.01273 C -0.00716 0.01203 -0.00833 0.01134 -0.0095 0.01064 C -0.00703 0.00764 -0.00455 0.00231 -0.00117 0.00833 C -0.00013 0.01041 -0.00039 0.01389 -3.54167E-6 0.01666 C 0.00039 0.00277 0.00013 -0.01135 0.00118 -0.02547 C 0.00144 -0.02894 0.00209 -0.01852 0.00235 -0.01482 C 0.00287 -0.00857 0.00313 -0.00209 0.00352 0.00416 C 0.00547 0.00347 0.01042 -0.00116 0.00951 0.00208 C 0.0073 0.00972 0.0017 0.01227 -0.00247 0.01481 C -0.00182 0.01064 -0.00078 0.00092 0.00118 -0.00209 C 0.00274 -0.00463 0.00508 -0.00486 0.00703 -0.00648 C 0.00508 -0.00348 0.00326 -0.00047 0.00118 0.00208 C -0.00416 0.00833 -0.00612 0.00694 -0.01315 0.00833 C -0.01432 0.00764 -0.01653 0.00856 -0.01666 0.00625 C -0.0177 -0.00417 -0.01406 -0.0044 -0.0108 -0.00648 C -0.00716 -0.00486 -0.00325 -0.00556 -3.54167E-6 -0.00209 C 0.00378 0.00185 0.00951 0.01481 0.00951 0.01504 C 0.00834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0" y="571500"/>
            <a:ext cx="10261760" cy="13676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476398" y="-559933"/>
            <a:ext cx="14436874" cy="8120742"/>
          </a:xfrm>
          <a:prstGeom prst="rect">
            <a:avLst/>
          </a:prstGeom>
          <a:blipFill dpi="0"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4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3.54167E-6 0.00023 C 0.00196 -0.00486 0.00313 -0.01111 0.00586 -0.01482 C 0.0069 -0.01621 0.00925 -0.01505 0.00951 -0.01273 C 0.01016 -0.0051 0.00951 0.00301 0.00834 0.01064 C 0.00782 0.01342 0.00612 0.01504 0.00469 0.01666 C 0.00052 0.02176 -0.00182 0.02291 -0.00599 0.02523 C -0.0052 0.02338 -0.00429 0.02129 -0.00364 0.01898 C -0.00299 0.01713 -0.00299 0.01458 -0.00247 0.01273 C -0.00143 0.00972 -3.54167E-6 0.00694 0.00118 0.00416 C 0.00235 0.00694 0.00547 0.01597 0.00469 0.01273 C 0.00391 0.00926 0.00026 0.00208 0.00235 0.00208 C 0.00573 0.00208 0.00795 0.00926 0.01068 0.01273 C 0.01185 0.0162 0.0142 0.01898 0.0142 0.02338 C 0.0142 0.02592 0.01198 0.02847 0.01068 0.02754 C 0.00899 0.02639 0.00938 0.02129 0.00834 0.01898 C 0.00743 0.01713 0.00586 0.0162 0.00469 0.01481 C 0.00313 0.01064 0.00065 0.00555 0.00118 3.33333E-6 C 0.00131 -0.00255 0.00274 -0.00417 0.00352 -0.00648 C 0.00469 -0.00579 0.00664 -0.00625 0.00703 -0.00417 C 0.00769 -0.00162 0.00651 0.00162 0.00586 0.00416 C 0.00495 0.00856 0.00352 0.01273 0.00235 0.01666 C 0.00196 0.01273 0.00118 0.00856 0.00118 0.00416 C 0.00118 0.00208 0.00105 -0.00209 0.00235 -0.00209 C 0.00365 -0.00209 0.003 0.00231 0.00352 0.00416 C 0.00417 0.00648 0.00443 0.01064 0.00586 0.01064 C 0.00717 0.01064 0.00352 0.00393 0.00469 0.00416 L 0.01185 0.00625 C 0.01302 0.00833 0.01407 0.01088 0.01537 0.01273 C 0.02123 0.02129 0.02605 0.01782 0.00469 0.01481 C 0.00352 0.01342 0.00131 0.01319 0.00118 0.01064 C -0.00026 -0.01389 -0.00013 -0.02061 0.00586 -0.03611 C 0.00743 -0.03982 0.00912 -0.04306 0.01068 -0.04653 C 0.01107 -0.04375 0.01198 -0.04098 0.01185 -0.0382 C 0.01159 -0.02801 0.01003 -0.00672 0.00834 0.00625 C 0.00756 0.01203 0.00664 0.01759 0.00586 0.02338 C 0.00508 0.02014 0.00378 0.01782 0.00352 0.01481 C 0.00339 0.0125 0.00352 0.00879 0.00469 0.00833 C 0.00651 0.00787 0.00795 0.01134 0.00951 0.01273 C 0.00834 0.01342 0.00717 0.01435 0.00586 0.01481 C 0.00391 0.01574 0.00144 0.01435 -3.54167E-6 0.01666 C -0.00091 0.01852 0.00235 0.01828 0.00352 0.01898 C 0.00235 0.02014 0.00131 0.02384 -3.54167E-6 0.02338 C -0.00638 0.02014 -0.00612 0.01227 -0.00833 0.00416 C -0.00898 0.00185 -0.00989 3.33333E-6 -0.0108 -0.00209 C -0.0095 -0.00278 -0.00846 -0.00417 -0.00716 -0.00417 C -0.00195 -0.00417 0.00105 0.00254 0.00469 0.00833 C 0.00847 0.01458 0.01094 0.01898 0.01302 0.02754 C 0.01459 0.03356 0.01537 0.04027 0.01667 0.04652 C 0.01706 0.04861 0.01888 0.05463 0.01784 0.05347 L 0.01068 0.04444 C 0.0099 0.04236 0.00925 0.04004 0.00834 0.03819 C 0.00717 0.03588 0.0056 0.03426 0.00469 0.03171 C 0.00404 0.02986 0.00391 0.02754 0.00352 0.02523 C 0.00469 0.02477 0.00769 0.02523 0.00703 0.02338 C 0.00404 0.01435 -0.0013 0.01481 -0.00599 0.01273 C -0.00716 0.01203 -0.00833 0.01134 -0.0095 0.01064 C -0.00703 0.00764 -0.00455 0.00231 -0.00117 0.00833 C -0.00013 0.01041 -0.00039 0.01389 -3.54167E-6 0.01666 C 0.00039 0.00277 0.00013 -0.01135 0.00118 -0.02547 C 0.00144 -0.02894 0.00209 -0.01852 0.00235 -0.01482 C 0.00287 -0.00857 0.00313 -0.00209 0.00352 0.00416 C 0.00547 0.00347 0.01042 -0.00116 0.00951 0.00208 C 0.0073 0.00972 0.0017 0.01227 -0.00247 0.01481 C -0.00182 0.01064 -0.00078 0.00092 0.00118 -0.00209 C 0.00274 -0.00463 0.00508 -0.00486 0.00703 -0.00648 C 0.00508 -0.00348 0.00326 -0.00047 0.00118 0.00208 C -0.00416 0.00833 -0.00612 0.00694 -0.01315 0.00833 C -0.01432 0.00764 -0.01653 0.00856 -0.01666 0.00625 C -0.0177 -0.00417 -0.01406 -0.0044 -0.0108 -0.00648 C -0.00716 -0.00486 -0.00325 -0.00556 -3.54167E-6 -0.00209 C 0.00378 0.00185 0.00951 0.01481 0.00951 0.01504 C 0.00834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1.0803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08032 L 0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3871" y="4057045"/>
            <a:ext cx="85042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다음으로</a:t>
            </a:r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,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Rhinoceros</a:t>
            </a:r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를 이용해 </a:t>
            </a:r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</a:br>
            <a:r>
              <a:rPr lang="ko-KR" altLang="en-US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껍데기를 모델</a:t>
            </a:r>
            <a:r>
              <a:rPr lang="en-US" altLang="ko-KR" sz="5400" dirty="0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-</a:t>
            </a:r>
            <a:r>
              <a:rPr lang="ko-KR" altLang="en-US" sz="54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문체부 궁체 흘림체" panose="02030609000101010101" pitchFamily="17" charset="-127"/>
                <a:cs typeface="둥근모꼴" panose="00000500000000000000" pitchFamily="50" charset="-127"/>
              </a:rPr>
              <a:t>링했읍니다</a:t>
            </a:r>
            <a:endParaRPr lang="en-US" altLang="ko-KR" sz="5400" dirty="0" smtClean="0">
              <a:solidFill>
                <a:schemeClr val="bg1"/>
              </a:solidFill>
              <a:latin typeface="둥근모꼴" panose="00000500000000000000" pitchFamily="50" charset="-127"/>
              <a:ea typeface="문체부 궁체 흘림체" panose="02030609000101010101" pitchFamily="17" charset="-127"/>
              <a:cs typeface="둥근모꼴" panose="00000500000000000000" pitchFamily="50" charset="-127"/>
            </a:endParaRPr>
          </a:p>
        </p:txBody>
      </p:sp>
      <p:pic>
        <p:nvPicPr>
          <p:cNvPr id="5" name="Picture 8" descr="rhinoceros softwa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2" b="7754"/>
          <a:stretch/>
        </p:blipFill>
        <p:spPr bwMode="auto">
          <a:xfrm>
            <a:off x="3918636" y="342347"/>
            <a:ext cx="4354728" cy="371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122437" y="-559933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0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1154670"/>
            <a:ext cx="8353426" cy="46915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476398" y="-559933"/>
            <a:ext cx="14436874" cy="8120742"/>
          </a:xfrm>
          <a:prstGeom prst="rect">
            <a:avLst/>
          </a:prstGeom>
          <a:blipFill dpi="0"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05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3.54167E-6 0.00023 C 0.00196 -0.00486 0.00313 -0.01111 0.00586 -0.01482 C 0.0069 -0.01621 0.00925 -0.01505 0.00951 -0.01273 C 0.01016 -0.0051 0.00951 0.00301 0.00834 0.01064 C 0.00782 0.01342 0.00612 0.01504 0.00469 0.01666 C 0.00052 0.02176 -0.00182 0.02291 -0.00599 0.02523 C -0.0052 0.02338 -0.00429 0.02129 -0.00364 0.01898 C -0.00299 0.01713 -0.00299 0.01458 -0.00247 0.01273 C -0.00143 0.00972 -3.54167E-6 0.00694 0.00118 0.00416 C 0.00235 0.00694 0.00547 0.01597 0.00469 0.01273 C 0.00391 0.00926 0.00026 0.00208 0.00235 0.00208 C 0.00573 0.00208 0.00795 0.00926 0.01068 0.01273 C 0.01185 0.0162 0.0142 0.01898 0.0142 0.02338 C 0.0142 0.02592 0.01198 0.02847 0.01068 0.02754 C 0.00899 0.02639 0.00938 0.02129 0.00834 0.01898 C 0.00743 0.01713 0.00586 0.0162 0.00469 0.01481 C 0.00313 0.01064 0.00065 0.00555 0.00118 3.33333E-6 C 0.00131 -0.00255 0.00274 -0.00417 0.00352 -0.00648 C 0.00469 -0.00579 0.00664 -0.00625 0.00703 -0.00417 C 0.00769 -0.00162 0.00651 0.00162 0.00586 0.00416 C 0.00495 0.00856 0.00352 0.01273 0.00235 0.01666 C 0.00196 0.01273 0.00118 0.00856 0.00118 0.00416 C 0.00118 0.00208 0.00105 -0.00209 0.00235 -0.00209 C 0.00365 -0.00209 0.003 0.00231 0.00352 0.00416 C 0.00417 0.00648 0.00443 0.01064 0.00586 0.01064 C 0.00717 0.01064 0.00352 0.00393 0.00469 0.00416 L 0.01185 0.00625 C 0.01302 0.00833 0.01407 0.01088 0.01537 0.01273 C 0.02123 0.02129 0.02605 0.01782 0.00469 0.01481 C 0.00352 0.01342 0.00131 0.01319 0.00118 0.01064 C -0.00026 -0.01389 -0.00013 -0.02061 0.00586 -0.03611 C 0.00743 -0.03982 0.00912 -0.04306 0.01068 -0.04653 C 0.01107 -0.04375 0.01198 -0.04098 0.01185 -0.0382 C 0.01159 -0.02801 0.01003 -0.00672 0.00834 0.00625 C 0.00756 0.01203 0.00664 0.01759 0.00586 0.02338 C 0.00508 0.02014 0.00378 0.01782 0.00352 0.01481 C 0.00339 0.0125 0.00352 0.00879 0.00469 0.00833 C 0.00651 0.00787 0.00795 0.01134 0.00951 0.01273 C 0.00834 0.01342 0.00717 0.01435 0.00586 0.01481 C 0.00391 0.01574 0.00144 0.01435 -3.54167E-6 0.01666 C -0.00091 0.01852 0.00235 0.01828 0.00352 0.01898 C 0.00235 0.02014 0.00131 0.02384 -3.54167E-6 0.02338 C -0.00638 0.02014 -0.00612 0.01227 -0.00833 0.00416 C -0.00898 0.00185 -0.00989 3.33333E-6 -0.0108 -0.00209 C -0.0095 -0.00278 -0.00846 -0.00417 -0.00716 -0.00417 C -0.00195 -0.00417 0.00105 0.00254 0.00469 0.00833 C 0.00847 0.01458 0.01094 0.01898 0.01302 0.02754 C 0.01459 0.03356 0.01537 0.04027 0.01667 0.04652 C 0.01706 0.04861 0.01888 0.05463 0.01784 0.05347 L 0.01068 0.04444 C 0.0099 0.04236 0.00925 0.04004 0.00834 0.03819 C 0.00717 0.03588 0.0056 0.03426 0.00469 0.03171 C 0.00404 0.02986 0.00391 0.02754 0.00352 0.02523 C 0.00469 0.02477 0.00769 0.02523 0.00703 0.02338 C 0.00404 0.01435 -0.0013 0.01481 -0.00599 0.01273 C -0.00716 0.01203 -0.00833 0.01134 -0.0095 0.01064 C -0.00703 0.00764 -0.00455 0.00231 -0.00117 0.00833 C -0.00013 0.01041 -0.00039 0.01389 -3.54167E-6 0.01666 C 0.00039 0.00277 0.00013 -0.01135 0.00118 -0.02547 C 0.00144 -0.02894 0.00209 -0.01852 0.00235 -0.01482 C 0.00287 -0.00857 0.00313 -0.00209 0.00352 0.00416 C 0.00547 0.00347 0.01042 -0.00116 0.00951 0.00208 C 0.0073 0.00972 0.0017 0.01227 -0.00247 0.01481 C -0.00182 0.01064 -0.00078 0.00092 0.00118 -0.00209 C 0.00274 -0.00463 0.00508 -0.00486 0.00703 -0.00648 C 0.00508 -0.00348 0.00326 -0.00047 0.00118 0.00208 C -0.00416 0.00833 -0.00612 0.00694 -0.01315 0.00833 C -0.01432 0.00764 -0.01653 0.00856 -0.01666 0.00625 C -0.0177 -0.00417 -0.01406 -0.0044 -0.0108 -0.00648 C -0.00716 -0.00486 -0.00325 -0.00556 -3.54167E-6 -0.00209 C 0.00378 0.00185 0.00951 0.01481 0.00951 0.01504 C 0.00834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742950"/>
            <a:ext cx="9810750" cy="5514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122437" y="-559934"/>
            <a:ext cx="14436874" cy="8120742"/>
          </a:xfrm>
          <a:prstGeom prst="rect">
            <a:avLst/>
          </a:prstGeom>
          <a:blipFill dpi="0"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5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23776" r="28984" b="4978"/>
          <a:stretch/>
        </p:blipFill>
        <p:spPr>
          <a:xfrm>
            <a:off x="1371600" y="679993"/>
            <a:ext cx="9448800" cy="56408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122437" y="-559934"/>
            <a:ext cx="14436874" cy="8120742"/>
          </a:xfrm>
          <a:prstGeom prst="rect">
            <a:avLst/>
          </a:prstGeom>
          <a:blipFill dpi="0"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8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4734" y="1905506"/>
            <a:ext cx="9722533" cy="333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이러한 </a:t>
            </a:r>
            <a:r>
              <a:rPr lang="ko-KR" altLang="en-US" sz="11500" i="1" dirty="0" smtClean="0">
                <a:solidFill>
                  <a:schemeClr val="bg1"/>
                </a:solidFill>
                <a:latin typeface="궁서체" panose="02030609000101010101" pitchFamily="17" charset="-127"/>
                <a:ea typeface="문체부 궁체 흘림체" panose="02030609000101010101" pitchFamily="17" charset="-127"/>
              </a:rPr>
              <a:t>목적</a:t>
            </a:r>
            <a:r>
              <a:rPr lang="ko-KR" altLang="en-US" sz="9600" i="1" dirty="0" smtClean="0">
                <a:solidFill>
                  <a:schemeClr val="bg1"/>
                </a:solidFill>
                <a:latin typeface="궁서체" panose="02030609000101010101" pitchFamily="17" charset="-127"/>
                <a:ea typeface="문체부 궁체 흘림체" panose="02030609000101010101" pitchFamily="17" charset="-127"/>
              </a:rPr>
              <a:t>으</a:t>
            </a:r>
            <a:r>
              <a:rPr lang="ko-KR" altLang="en-US" sz="96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로</a:t>
            </a:r>
            <a:endParaRPr lang="en-US" altLang="ko-KR" sz="96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96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제작하였읍니다</a:t>
            </a:r>
            <a:r>
              <a:rPr lang="en-US" altLang="ko-KR" sz="96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.</a:t>
            </a:r>
            <a:endParaRPr lang="ko-KR" altLang="en-US" sz="96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210666" y="-681000"/>
            <a:ext cx="14613332" cy="8220000"/>
          </a:xfrm>
          <a:prstGeom prst="rect">
            <a:avLst/>
          </a:prstGeom>
          <a:blipFill dpi="0" rotWithShape="1">
            <a:blip r:embed="rId2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112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28 0.00469 0.0169 C 0.00052 0.02176 -0.00182 0.02292 -0.00599 0.02546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921 0.01419 0.02338 C 0.01419 0.02593 0.01198 0.02847 0.01068 0.02755 C 0.00898 0.02639 0.00938 0.0215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9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806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37 0.00378 0.01782 0.00352 0.01481 C 0.00339 0.0125 0.00352 0.0088 0.00469 0.00833 C 0.00651 0.00787 0.00794 0.01134 0.00951 0.01273 C 0.00833 0.01343 0.00716 0.01435 0.00586 0.01481 C 0.00391 0.01574 0.00143 0.01435 0 0.0169 C -0.00091 0.01852 0.00234 0.01829 0.00352 0.01898 C 0.00234 0.02037 0.0013 0.02384 0 0.02338 C -0.00638 0.02037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17 0.01784 0.05301 L 0.01068 0.04444 C 0.0099 0.04236 0.00924 0.04005 0.00833 0.03819 C 0.00716 0.03588 0.0056 0.03426 0.00469 0.03171 C 0.00404 0.02986 0.00391 0.02755 0.00352 0.02546 C 0.00469 0.02477 0.00768 0.02523 0.00703 0.02338 C 0.00404 0.01435 -0.0013 0.01481 -0.00599 0.01273 C -0.00716 0.01204 -0.00833 0.01134 -0.00951 0.01065 C -0.00703 0.00764 -0.00456 0.00231 -0.00117 0.00833 C -0.00013 0.01042 -0.00039 0.01412 0 0.0169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03288" y="1499890"/>
            <a:ext cx="9985426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활용 계획은</a:t>
            </a:r>
            <a:endParaRPr lang="en-US" altLang="ko-KR" sz="13800" dirty="0" smtClean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다음과 </a:t>
            </a:r>
            <a:r>
              <a:rPr lang="ko-KR" altLang="en-US" sz="80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같읍니다</a:t>
            </a:r>
            <a:r>
              <a:rPr lang="en-US" altLang="ko-KR" sz="80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54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559934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3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9381" y="473871"/>
            <a:ext cx="1159323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2018</a:t>
            </a:r>
            <a:r>
              <a:rPr lang="ko-KR" altLang="en-US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년 </a:t>
            </a:r>
            <a:r>
              <a:rPr lang="en-US" altLang="ko-KR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8</a:t>
            </a:r>
            <a:r>
              <a:rPr lang="ko-KR" altLang="en-US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월 </a:t>
            </a:r>
            <a:r>
              <a:rPr lang="en-US" altLang="ko-KR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</a:t>
            </a:r>
            <a:r>
              <a:rPr lang="ko-KR" altLang="en-US" sz="88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일부터</a:t>
            </a:r>
            <a:endParaRPr lang="en-US" altLang="ko-KR" sz="8800" dirty="0" smtClean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3</a:t>
            </a:r>
            <a:r>
              <a:rPr lang="ko-KR" altLang="en-US" sz="54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학년을 대상으로 </a:t>
            </a:r>
            <a:r>
              <a:rPr lang="ko-KR" altLang="en-US" sz="54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시범운영중입니다</a:t>
            </a:r>
            <a:r>
              <a:rPr lang="en-US" altLang="ko-KR" sz="54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.</a:t>
            </a:r>
            <a:endParaRPr lang="ko-KR" altLang="en-US" sz="54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8" y="-559934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75697" y="1937127"/>
            <a:ext cx="78406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9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첫번째</a:t>
            </a:r>
            <a:endParaRPr lang="ko-KR" altLang="en-US" sz="199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8" y="-559934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383" y="1327527"/>
            <a:ext cx="111652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급식을 먹었다는 것을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스스로 인증하게 되어</a:t>
            </a:r>
            <a:endParaRPr lang="en-US" altLang="ko-KR" sz="72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80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갈등의 여지를 없앱니다</a:t>
            </a:r>
            <a:endParaRPr lang="ko-KR" altLang="en-US" sz="80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8" y="-559934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75697" y="1937127"/>
            <a:ext cx="78406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900" dirty="0">
                <a:solidFill>
                  <a:schemeClr val="bg1"/>
                </a:solidFill>
                <a:ea typeface="문체부 궁체 흘림체" panose="02030609000101010101" pitchFamily="17" charset="-127"/>
              </a:rPr>
              <a:t>두</a:t>
            </a:r>
            <a:r>
              <a:rPr lang="ko-KR" altLang="en-US" sz="199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번째</a:t>
            </a:r>
            <a:endParaRPr lang="ko-KR" altLang="en-US" sz="199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8" y="-559934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9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23 C 0.00195 -0.00486 0.00313 -0.01111 0.00586 -0.01482 C 0.0069 -0.01621 0.00924 -0.01505 0.00951 -0.01273 C 0.01016 -0.0051 0.00951 0.00301 0.00833 0.01064 C 0.00781 0.01342 0.00612 0.01504 0.00469 0.01666 C 0.00052 0.02176 -0.00182 0.02291 -0.00599 0.02523 C -0.00521 0.02338 -0.0043 0.02129 -0.00365 0.01898 C -0.00299 0.01713 -0.00299 0.01458 -0.00247 0.01273 C -0.00143 0.00972 0 0.00694 0.00117 0.00416 C 0.00234 0.00694 0.00547 0.01597 0.00469 0.01273 C 0.00391 0.00926 0.00026 0.00208 0.00234 0.00208 C 0.00573 0.00208 0.00794 0.00926 0.01068 0.01273 C 0.01185 0.0162 0.01419 0.01898 0.01419 0.02338 C 0.01419 0.02592 0.01198 0.02847 0.01068 0.02754 C 0.00898 0.02639 0.00938 0.02129 0.00833 0.01898 C 0.00742 0.01713 0.00586 0.0162 0.00469 0.01481 C 0.00313 0.01064 0.00065 0.00555 0.00117 3.33333E-6 C 0.0013 -0.00255 0.00273 -0.00417 0.00352 -0.00648 C 0.00469 -0.00579 0.00664 -0.00625 0.00703 -0.00417 C 0.00768 -0.00162 0.00651 0.00162 0.00586 0.00416 C 0.00495 0.00856 0.00352 0.01273 0.00234 0.01666 C 0.00195 0.01273 0.00117 0.00856 0.00117 0.00416 C 0.00117 0.00208 0.00104 -0.00209 0.00234 -0.00209 C 0.00365 -0.00209 0.00299 0.00231 0.00352 0.00416 C 0.00417 0.00648 0.00443 0.01064 0.00586 0.01064 C 0.00716 0.01064 0.00352 0.00393 0.00469 0.00416 L 0.01185 0.00625 C 0.01302 0.00833 0.01406 0.01088 0.01536 0.01273 C 0.02122 0.02129 0.02604 0.01782 0.00469 0.01481 C 0.00352 0.01342 0.0013 0.01319 0.00117 0.01064 C -0.00026 -0.01389 -0.00013 -0.02061 0.00586 -0.03611 C 0.00742 -0.03982 0.00911 -0.04306 0.01068 -0.04653 C 0.01107 -0.04375 0.01198 -0.04098 0.01185 -0.0382 C 0.01159 -0.02801 0.01003 -0.00672 0.00833 0.00625 C 0.00755 0.01203 0.00664 0.01759 0.00586 0.02338 C 0.00508 0.02014 0.00378 0.01782 0.00352 0.01481 C 0.00339 0.0125 0.00352 0.00879 0.00469 0.00833 C 0.00651 0.00787 0.00794 0.01134 0.00951 0.01273 C 0.00833 0.01342 0.00716 0.01435 0.00586 0.01481 C 0.00391 0.01574 0.00143 0.01435 0 0.01666 C -0.00091 0.01852 0.00234 0.01828 0.00352 0.01898 C 0.00234 0.02014 0.0013 0.02384 0 0.02338 C -0.00638 0.02014 -0.00612 0.01227 -0.00833 0.00416 C -0.00898 0.00185 -0.0099 3.33333E-6 -0.01081 -0.00209 C -0.00951 -0.00278 -0.00846 -0.00417 -0.00716 -0.00417 C -0.00195 -0.00417 0.00104 0.00254 0.00469 0.00833 C 0.00846 0.01458 0.01094 0.01898 0.01302 0.02754 C 0.01458 0.03356 0.01536 0.04027 0.01667 0.04652 C 0.01706 0.04861 0.01888 0.05463 0.01784 0.05347 L 0.01068 0.04444 C 0.0099 0.04236 0.00924 0.04004 0.00833 0.03819 C 0.00716 0.03588 0.0056 0.03426 0.00469 0.03171 C 0.00404 0.02986 0.00391 0.02754 0.00352 0.02523 C 0.00469 0.02477 0.00768 0.02523 0.00703 0.02338 C 0.00404 0.01435 -0.0013 0.01481 -0.00599 0.01273 C -0.00716 0.01203 -0.00833 0.01134 -0.00951 0.01064 C -0.00703 0.00764 -0.00456 0.00231 -0.00117 0.00833 C -0.00013 0.01041 -0.00039 0.01389 0 0.01666 C 0.00039 0.00277 0.00013 -0.01135 0.00117 -0.02547 C 0.00143 -0.02894 0.00208 -0.01852 0.00234 -0.01482 C 0.00286 -0.00857 0.00313 -0.00209 0.00352 0.00416 C 0.00547 0.00347 0.01042 -0.00116 0.00951 0.00208 C 0.00729 0.00972 0.00169 0.01227 -0.00247 0.01481 C -0.00182 0.01064 -0.00078 0.00092 0.00117 -0.00209 C 0.00273 -0.00463 0.00508 -0.00486 0.00703 -0.00648 C 0.00508 -0.00348 0.00326 -0.00047 0.00117 0.00208 C -0.00417 0.00833 -0.00612 0.00694 -0.01315 0.00833 C -0.01432 0.00764 -0.01654 0.00856 -0.01667 0.00625 C -0.01771 -0.00417 -0.01406 -0.0044 -0.01081 -0.00648 C -0.00716 -0.00486 -0.00326 -0.00556 0 -0.00209 C 0.00378 0.00185 0.00951 0.01481 0.00951 0.01504 C 0.00833 0.0162 0.00638 0.01666 0.00586 0.01898 C 0.00469 0.02453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279" y="2151727"/>
            <a:ext cx="119154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무엇보다도 </a:t>
            </a:r>
            <a:r>
              <a:rPr lang="ko-KR" altLang="en-US" sz="88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자치부가</a:t>
            </a:r>
            <a:r>
              <a:rPr lang="ko-KR" altLang="en-US" sz="88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 </a:t>
            </a:r>
            <a:endParaRPr lang="en-US" altLang="ko-KR" sz="8800" dirty="0" smtClean="0">
              <a:solidFill>
                <a:schemeClr val="bg1"/>
              </a:solidFill>
              <a:ea typeface="문체부 궁체 흘림체" panose="02030609000101010101" pitchFamily="17" charset="-127"/>
            </a:endParaRPr>
          </a:p>
          <a:p>
            <a:pPr algn="ctr"/>
            <a:r>
              <a:rPr lang="ko-KR" altLang="en-US" sz="7200" dirty="0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운동을 열심히 </a:t>
            </a:r>
            <a:r>
              <a:rPr lang="ko-KR" altLang="en-US" sz="7200" dirty="0" err="1" smtClean="0">
                <a:solidFill>
                  <a:schemeClr val="bg1"/>
                </a:solidFill>
                <a:ea typeface="문체부 궁체 흘림체" panose="02030609000101010101" pitchFamily="17" charset="-127"/>
              </a:rPr>
              <a:t>해야겠읍니다</a:t>
            </a:r>
            <a:endParaRPr lang="ko-KR" altLang="en-US" sz="9600" dirty="0">
              <a:solidFill>
                <a:schemeClr val="bg1"/>
              </a:solidFill>
              <a:ea typeface="문체부 궁체 흘림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2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 want you for us arm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2" b="62910" l="16940" r="89891">
                        <a14:foregroundMark x1="41530" y1="11885" x2="41257" y2="57992"/>
                        <a14:foregroundMark x1="61202" y1="56352" x2="34699" y2="51639"/>
                        <a14:foregroundMark x1="35246" y1="53689" x2="63934" y2="40369"/>
                        <a14:foregroundMark x1="69945" y1="45287" x2="56831" y2="30123"/>
                        <a14:foregroundMark x1="69945" y1="41598" x2="46721" y2="54713"/>
                        <a14:foregroundMark x1="52186" y1="30533" x2="46995" y2="11066"/>
                        <a14:foregroundMark x1="54098" y1="10656" x2="43989" y2="9631"/>
                        <a14:foregroundMark x1="52732" y1="11885" x2="54372" y2="21926"/>
                        <a14:foregroundMark x1="52459" y1="16803" x2="58743" y2="24180"/>
                        <a14:foregroundMark x1="54372" y1="18852" x2="58743" y2="23361"/>
                        <a14:foregroundMark x1="62568" y1="22951" x2="59563" y2="30328"/>
                        <a14:foregroundMark x1="56831" y1="34836" x2="59290" y2="40574"/>
                        <a14:foregroundMark x1="78689" y1="46107" x2="81967" y2="50410"/>
                        <a14:backgroundMark x1="41257" y1="7787" x2="53825" y2="7582"/>
                      </a14:backgroundRemoval>
                    </a14:imgEffect>
                    <a14:imgEffect>
                      <a14:artisticLightScreen trans="42000" gridSize="1"/>
                    </a14:imgEffect>
                    <a14:imgEffect>
                      <a14:sharpenSoften amount="-30000"/>
                    </a14:imgEffect>
                    <a14:imgEffect>
                      <a14:saturation sat="48000"/>
                    </a14:imgEffect>
                    <a14:imgEffect>
                      <a14:brightnessContrast bright="-5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5828" r="7719" b="35661"/>
          <a:stretch/>
        </p:blipFill>
        <p:spPr bwMode="auto">
          <a:xfrm rot="20993687">
            <a:off x="1260755" y="296462"/>
            <a:ext cx="3376284" cy="348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 want you for us arm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2" b="62910" l="16940" r="89891">
                        <a14:foregroundMark x1="41530" y1="11885" x2="41257" y2="57992"/>
                        <a14:foregroundMark x1="61202" y1="56352" x2="34699" y2="51639"/>
                        <a14:foregroundMark x1="35246" y1="53689" x2="63934" y2="40369"/>
                        <a14:foregroundMark x1="69945" y1="45287" x2="56831" y2="30123"/>
                        <a14:foregroundMark x1="69945" y1="41598" x2="46721" y2="54713"/>
                        <a14:foregroundMark x1="52186" y1="30533" x2="46995" y2="11066"/>
                        <a14:foregroundMark x1="54098" y1="10656" x2="43989" y2="9631"/>
                        <a14:foregroundMark x1="52732" y1="11885" x2="54372" y2="21926"/>
                        <a14:foregroundMark x1="52459" y1="16803" x2="58743" y2="24180"/>
                        <a14:foregroundMark x1="54372" y1="18852" x2="58743" y2="23361"/>
                        <a14:foregroundMark x1="62568" y1="22951" x2="59563" y2="30328"/>
                        <a14:foregroundMark x1="56831" y1="34836" x2="59290" y2="40574"/>
                        <a14:foregroundMark x1="78689" y1="46107" x2="81967" y2="50410"/>
                        <a14:backgroundMark x1="41257" y1="7787" x2="53825" y2="7582"/>
                      </a14:backgroundRemoval>
                    </a14:imgEffect>
                    <a14:imgEffect>
                      <a14:artisticLightScreen trans="42000" gridSize="1"/>
                    </a14:imgEffect>
                    <a14:imgEffect>
                      <a14:sharpenSoften amount="-30000"/>
                    </a14:imgEffect>
                    <a14:imgEffect>
                      <a14:saturation sat="48000"/>
                    </a14:imgEffect>
                    <a14:imgEffect>
                      <a14:brightnessContrast bright="-48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5828" r="7719" b="35661"/>
          <a:stretch/>
        </p:blipFill>
        <p:spPr bwMode="auto">
          <a:xfrm rot="684873">
            <a:off x="5904205" y="388521"/>
            <a:ext cx="3331247" cy="343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 want you for us arm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2" b="62910" l="16940" r="89891">
                        <a14:foregroundMark x1="41530" y1="11885" x2="41257" y2="57992"/>
                        <a14:foregroundMark x1="61202" y1="56352" x2="34699" y2="51639"/>
                        <a14:foregroundMark x1="35246" y1="53689" x2="63934" y2="40369"/>
                        <a14:foregroundMark x1="69945" y1="45287" x2="56831" y2="30123"/>
                        <a14:foregroundMark x1="69945" y1="41598" x2="46721" y2="54713"/>
                        <a14:foregroundMark x1="52186" y1="30533" x2="46995" y2="11066"/>
                        <a14:foregroundMark x1="54098" y1="10656" x2="43989" y2="9631"/>
                        <a14:foregroundMark x1="52732" y1="11885" x2="54372" y2="21926"/>
                        <a14:foregroundMark x1="52459" y1="16803" x2="58743" y2="24180"/>
                        <a14:foregroundMark x1="54372" y1="18852" x2="58743" y2="23361"/>
                        <a14:foregroundMark x1="62568" y1="22951" x2="59563" y2="30328"/>
                        <a14:foregroundMark x1="56831" y1="34836" x2="59290" y2="40574"/>
                        <a14:foregroundMark x1="78689" y1="46107" x2="81967" y2="50410"/>
                        <a14:backgroundMark x1="41257" y1="7787" x2="53825" y2="7582"/>
                      </a14:backgroundRemoval>
                    </a14:imgEffect>
                    <a14:imgEffect>
                      <a14:artisticLightScreen trans="42000" gridSize="1"/>
                    </a14:imgEffect>
                    <a14:imgEffect>
                      <a14:sharpenSoften amount="-30000"/>
                    </a14:imgEffect>
                    <a14:imgEffect>
                      <a14:saturation sat="48000"/>
                    </a14:imgEffect>
                    <a14:imgEffect>
                      <a14:brightnessContrast bright="-2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5828" r="7719" b="35661"/>
          <a:stretch/>
        </p:blipFill>
        <p:spPr bwMode="auto">
          <a:xfrm rot="684873">
            <a:off x="6729371" y="385068"/>
            <a:ext cx="4503802" cy="46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72323" y="5980195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그래</a:t>
            </a:r>
            <a:r>
              <a:rPr lang="en-US" altLang="ko-KR" sz="3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너</a:t>
            </a:r>
            <a:endParaRPr lang="ko-KR" altLang="en-US" sz="4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8" name="Picture 2" descr="i want you for us arm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2" b="62910" l="16940" r="89891">
                        <a14:foregroundMark x1="41530" y1="11885" x2="41257" y2="57992"/>
                        <a14:foregroundMark x1="61202" y1="56352" x2="34699" y2="51639"/>
                        <a14:foregroundMark x1="35246" y1="53689" x2="63934" y2="40369"/>
                        <a14:foregroundMark x1="69945" y1="45287" x2="56831" y2="30123"/>
                        <a14:foregroundMark x1="69945" y1="41598" x2="46721" y2="54713"/>
                        <a14:foregroundMark x1="52186" y1="30533" x2="46995" y2="11066"/>
                        <a14:foregroundMark x1="54098" y1="10656" x2="43989" y2="9631"/>
                        <a14:foregroundMark x1="52732" y1="11885" x2="54372" y2="21926"/>
                        <a14:foregroundMark x1="52459" y1="16803" x2="58743" y2="24180"/>
                        <a14:foregroundMark x1="54372" y1="18852" x2="58743" y2="23361"/>
                        <a14:foregroundMark x1="62568" y1="22951" x2="59563" y2="30328"/>
                        <a14:foregroundMark x1="56831" y1="34836" x2="59290" y2="40574"/>
                        <a14:foregroundMark x1="78689" y1="46107" x2="81967" y2="50410"/>
                        <a14:backgroundMark x1="41257" y1="7787" x2="53825" y2="7582"/>
                      </a14:backgroundRemoval>
                    </a14:imgEffect>
                    <a14:imgEffect>
                      <a14:artisticLightScreen trans="42000" gridSize="1"/>
                    </a14:imgEffect>
                    <a14:imgEffect>
                      <a14:sharpenSoften amount="-30000"/>
                    </a14:imgEffect>
                    <a14:imgEffect>
                      <a14:saturation sat="48000"/>
                    </a14:imgEffect>
                    <a14:imgEffect>
                      <a14:brightnessContrast bright="-1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5828" r="7719" b="35661"/>
          <a:stretch/>
        </p:blipFill>
        <p:spPr bwMode="auto">
          <a:xfrm flipH="1">
            <a:off x="2054875" y="201642"/>
            <a:ext cx="4008527" cy="41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 want you for us arm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2" b="62910" l="16940" r="89891">
                        <a14:foregroundMark x1="41530" y1="11885" x2="41257" y2="57992"/>
                        <a14:foregroundMark x1="61202" y1="56352" x2="34699" y2="51639"/>
                        <a14:foregroundMark x1="35246" y1="53689" x2="63934" y2="40369"/>
                        <a14:foregroundMark x1="69945" y1="45287" x2="56831" y2="30123"/>
                        <a14:foregroundMark x1="69945" y1="41598" x2="46721" y2="54713"/>
                        <a14:foregroundMark x1="52186" y1="30533" x2="46995" y2="11066"/>
                        <a14:foregroundMark x1="54098" y1="10656" x2="43989" y2="9631"/>
                        <a14:foregroundMark x1="52732" y1="11885" x2="54372" y2="21926"/>
                        <a14:foregroundMark x1="52459" y1="16803" x2="58743" y2="24180"/>
                        <a14:foregroundMark x1="54372" y1="18852" x2="58743" y2="23361"/>
                        <a14:foregroundMark x1="62568" y1="22951" x2="59563" y2="30328"/>
                        <a14:foregroundMark x1="56831" y1="34836" x2="59290" y2="40574"/>
                        <a14:foregroundMark x1="78689" y1="46107" x2="81967" y2="50410"/>
                        <a14:backgroundMark x1="41257" y1="7787" x2="53825" y2="7582"/>
                      </a14:backgroundRemoval>
                    </a14:imgEffect>
                    <a14:imgEffect>
                      <a14:artisticLightScreen trans="42000" gridSize="1"/>
                    </a14:imgEffect>
                    <a14:imgEffect>
                      <a14:sharpenSoften amount="37000"/>
                    </a14:imgEffect>
                    <a14:imgEffect>
                      <a14:saturation sat="76000"/>
                    </a14:imgEffect>
                    <a14:imgEffect>
                      <a14:brightnessContrast bright="-1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5828" r="7719" b="35661"/>
          <a:stretch/>
        </p:blipFill>
        <p:spPr bwMode="auto">
          <a:xfrm>
            <a:off x="3945501" y="-155814"/>
            <a:ext cx="5084622" cy="52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023919" y="3451740"/>
            <a:ext cx="6691084" cy="2325364"/>
            <a:chOff x="1946176" y="-1194563"/>
            <a:chExt cx="4706529" cy="1213000"/>
          </a:xfrm>
        </p:grpSpPr>
        <p:sp>
          <p:nvSpPr>
            <p:cNvPr id="16" name="TextBox 15"/>
            <p:cNvSpPr txBox="1"/>
            <p:nvPr/>
          </p:nvSpPr>
          <p:spPr>
            <a:xfrm>
              <a:off x="3280666" y="-671920"/>
              <a:ext cx="3154003" cy="690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 smtClean="0">
                  <a:ln w="34925">
                    <a:solidFill>
                      <a:srgbClr val="EB4750"/>
                    </a:solidFill>
                  </a:ln>
                  <a:solidFill>
                    <a:srgbClr val="251D1E"/>
                  </a:solidFill>
                  <a:latin typeface="Arial Narrow" panose="020B0606020202030204" pitchFamily="34" charset="0"/>
                </a:rPr>
                <a:t>OGANG-RI</a:t>
              </a:r>
              <a:endParaRPr lang="ko-KR" altLang="en-US" sz="8000" b="1" dirty="0">
                <a:ln w="34925">
                  <a:solidFill>
                    <a:srgbClr val="EB4750"/>
                  </a:solidFill>
                </a:ln>
                <a:solidFill>
                  <a:srgbClr val="251D1E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17" name="Picture 2" descr="usa want you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4258" b="89844" l="7516" r="100000">
                          <a14:foregroundMark x1="11592" y1="68945" x2="11083" y2="73633"/>
                          <a14:foregroundMark x1="19490" y1="69922" x2="21529" y2="73633"/>
                          <a14:foregroundMark x1="36051" y1="67383" x2="37325" y2="68555"/>
                          <a14:foregroundMark x1="10573" y1="79492" x2="10573" y2="83398"/>
                          <a14:foregroundMark x1="9809" y1="67773" x2="9299" y2="70508"/>
                          <a14:foregroundMark x1="22803" y1="79883" x2="23822" y2="82617"/>
                          <a14:foregroundMark x1="43439" y1="69629" x2="43439" y2="71582"/>
                          <a14:foregroundMark x1="55159" y1="69336" x2="55159" y2="72266"/>
                          <a14:foregroundMark x1="64586" y1="69336" x2="66879" y2="70605"/>
                          <a14:foregroundMark x1="73248" y1="70605" x2="74013" y2="73730"/>
                          <a14:foregroundMark x1="83822" y1="70215" x2="83949" y2="73242"/>
                          <a14:foregroundMark x1="20382" y1="80762" x2="20000" y2="82910"/>
                          <a14:foregroundMark x1="35159" y1="67188" x2="37325" y2="67285"/>
                          <a14:foregroundMark x1="49554" y1="67383" x2="49809" y2="69238"/>
                          <a14:foregroundMark x1="46879" y1="70410" x2="43949" y2="66992"/>
                          <a14:foregroundMark x1="55032" y1="66992" x2="51465" y2="66992"/>
                          <a14:foregroundMark x1="49809" y1="67090" x2="49936" y2="69727"/>
                          <a14:backgroundMark x1="51592" y1="73633" x2="51847" y2="75391"/>
                          <a14:backgroundMark x1="61529" y1="72266" x2="59490" y2="76172"/>
                          <a14:backgroundMark x1="58726" y1="78516" x2="57707" y2="86133"/>
                          <a14:backgroundMark x1="45732" y1="87305" x2="43694" y2="78320"/>
                          <a14:backgroundMark x1="18217" y1="81250" x2="18217" y2="81250"/>
                          <a14:backgroundMark x1="25605" y1="80078" x2="25605" y2="80078"/>
                          <a14:backgroundMark x1="13631" y1="80078" x2="13631" y2="80078"/>
                          <a14:backgroundMark x1="40382" y1="71680" x2="39618" y2="67480"/>
                          <a14:backgroundMark x1="36306" y1="72363" x2="36306" y2="72363"/>
                          <a14:backgroundMark x1="41401" y1="75195" x2="41656" y2="77344"/>
                          <a14:backgroundMark x1="70064" y1="76270" x2="71210" y2="70508"/>
                          <a14:backgroundMark x1="76433" y1="70020" x2="76561" y2="72461"/>
                          <a14:backgroundMark x1="81656" y1="70703" x2="81656" y2="75879"/>
                          <a14:backgroundMark x1="74140" y1="81250" x2="74140" y2="83691"/>
                          <a14:backgroundMark x1="50828" y1="71484" x2="50191" y2="66504"/>
                          <a14:backgroundMark x1="24968" y1="83203" x2="25096" y2="840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1" t="64865" r="7903" b="14237"/>
            <a:stretch/>
          </p:blipFill>
          <p:spPr bwMode="auto">
            <a:xfrm>
              <a:off x="1946176" y="-1194563"/>
              <a:ext cx="4706529" cy="113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-1122436" y="-608631"/>
            <a:ext cx="14436874" cy="8120742"/>
          </a:xfrm>
          <a:prstGeom prst="rect">
            <a:avLst/>
          </a:prstGeom>
          <a:blipFill dpi="0" rotWithShape="1">
            <a:blip r:embed="rId10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3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43" y="-138793"/>
            <a:ext cx="12685486" cy="71355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3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6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íì¼:ì ë¨ê³¼íê³ ë±íêµ(êµí).jpg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44" y="3004457"/>
            <a:ext cx="3308465" cy="27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8882" y="595398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뒤에서 세번째 발표</a:t>
            </a:r>
            <a:endParaRPr lang="ko-KR" altLang="en-US" sz="44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130" y="2246313"/>
            <a:ext cx="232627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6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끝</a:t>
            </a:r>
            <a:endParaRPr lang="ko-KR" altLang="en-US" sz="16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4173" y="6125028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자치부여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운동하라</a:t>
            </a:r>
            <a:r>
              <a:rPr lang="en-US" altLang="ko-KR" sz="2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‘ 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제공</a:t>
            </a:r>
            <a:endParaRPr lang="ko-KR" altLang="en-US" sz="24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2786" y="316481"/>
            <a:ext cx="1656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JBS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122437" y="-631371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0253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C 0.00195 -0.00486 0.00313 -0.01111 0.00586 -0.01481 C 0.0069 -0.0162 0.00924 -0.01505 0.00951 -0.01273 C 0.01016 -0.00509 0.00951 0.00301 0.00833 0.01065 C 0.00781 0.01343 0.00612 0.01505 0.00469 0.01667 C 0.00052 0.02176 -0.00182 0.02292 -0.00599 0.02523 C -0.00521 0.02338 -0.0043 0.0213 -0.00365 0.01898 C -0.00299 0.01713 -0.00299 0.01458 -0.00247 0.01273 C -0.00143 0.00972 0 0.00694 0.00117 0.00417 C 0.00234 0.00694 0.00547 0.01597 0.00469 0.01273 C 0.00391 0.00926 0.00026 0.00208 0.00234 0.00208 C 0.00573 0.00208 0.00794 0.00926 0.01068 0.01273 C 0.01185 0.0162 0.01419 0.01898 0.01419 0.02338 C 0.01419 0.02593 0.01198 0.02847 0.01068 0.02755 C 0.00898 0.02639 0.00938 0.0213 0.00833 0.01898 C 0.00742 0.01713 0.00586 0.0162 0.00469 0.01481 C 0.00313 0.01065 0.00065 0.00556 0.00117 0 C 0.0013 -0.00255 0.00273 -0.00417 0.00352 -0.00648 C 0.00469 -0.00579 0.00664 -0.00625 0.00703 -0.00417 C 0.00768 -0.00162 0.00651 0.00162 0.00586 0.00417 C 0.00495 0.00856 0.00352 0.01273 0.00234 0.01667 C 0.00195 0.01273 0.00117 0.00856 0.00117 0.00417 C 0.00117 0.00208 0.00104 -0.00208 0.00234 -0.00208 C 0.00365 -0.00208 0.00299 0.00231 0.00352 0.00417 C 0.00417 0.00648 0.00443 0.01065 0.00586 0.01065 C 0.00716 0.01065 0.00352 0.00394 0.00469 0.00417 L 0.01185 0.00625 C 0.01302 0.00833 0.01406 0.01088 0.01536 0.01273 C 0.02122 0.0213 0.02604 0.01782 0.00469 0.01481 C 0.00352 0.01343 0.0013 0.01319 0.00117 0.01065 C -0.00026 -0.01389 -0.00013 -0.0206 0.00586 -0.03611 C 0.00742 -0.03981 0.00911 -0.04306 0.01068 -0.04653 C 0.01107 -0.04375 0.01198 -0.04097 0.01185 -0.03819 C 0.01159 -0.02801 0.01003 -0.00671 0.00833 0.00625 C 0.00755 0.01204 0.00664 0.01759 0.00586 0.02338 C 0.00508 0.02014 0.00378 0.01782 0.00352 0.01481 C 0.00339 0.0125 0.00352 0.0088 0.00469 0.00833 C 0.00651 0.00787 0.00794 0.01134 0.00951 0.01273 C 0.00833 0.01343 0.00716 0.01435 0.00586 0.01481 C 0.00391 0.01574 0.00143 0.01435 0 0.01667 C -0.00091 0.01852 0.00234 0.01829 0.00352 0.01898 C 0.00234 0.02014 0.0013 0.02384 0 0.02338 C -0.00638 0.02014 -0.00612 0.01227 -0.00833 0.00417 C -0.00898 0.00185 -0.0099 0 -0.01081 -0.00208 C -0.00951 -0.00278 -0.00846 -0.00417 -0.00716 -0.00417 C -0.00195 -0.00417 0.00104 0.00255 0.00469 0.00833 C 0.00846 0.01458 0.01094 0.01898 0.01302 0.02755 C 0.01458 0.03356 0.01536 0.04028 0.01667 0.04653 C 0.01706 0.04861 0.01888 0.05463 0.01784 0.05347 L 0.01068 0.04444 C 0.0099 0.04236 0.00924 0.04005 0.00833 0.03819 C 0.00716 0.03588 0.0056 0.03426 0.00469 0.03171 C 0.00404 0.02986 0.00391 0.02755 0.00352 0.02523 C 0.00469 0.02477 0.00768 0.02523 0.00703 0.02338 C 0.00404 0.01435 -0.0013 0.01481 -0.00599 0.01273 C -0.00716 0.01204 -0.00833 0.01134 -0.00951 0.01065 C -0.00703 0.00764 -0.00456 0.00231 -0.00117 0.00833 C -0.00013 0.01042 -0.00039 0.01389 0 0.01667 C 0.00039 0.00278 0.00013 -0.01134 0.00117 -0.02546 C 0.00143 -0.02894 0.00208 -0.01852 0.00234 -0.01481 C 0.00286 -0.00856 0.00313 -0.00208 0.00352 0.00417 C 0.00547 0.00347 0.01042 -0.00116 0.00951 0.00208 C 0.00729 0.00972 0.00169 0.01227 -0.00247 0.01481 C -0.00182 0.01065 -0.00078 0.00093 0.00117 -0.00208 C 0.00273 -0.00463 0.00508 -0.00486 0.00703 -0.00648 C 0.00508 -0.00347 0.00326 -0.00046 0.00117 0.00208 C -0.00417 0.00833 -0.00612 0.00694 -0.01315 0.00833 C -0.01432 0.00764 -0.01654 0.00856 -0.01667 0.00625 C -0.01771 -0.00417 -0.01406 -0.0044 -0.01081 -0.00648 C -0.00716 -0.00486 -0.00326 -0.00556 0 -0.00208 C 0.00378 0.00185 0.00951 0.01481 0.00951 0.01505 C 0.00833 0.0162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37" y="1296647"/>
            <a:ext cx="5686275" cy="42647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38250" y="6019800"/>
            <a:ext cx="971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-</a:t>
            </a:r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매일 학생들은 운동을 하고 </a:t>
            </a:r>
            <a:r>
              <a:rPr lang="ko-KR" altLang="en-US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있읍니다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4165520" y="-631371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6.25E-7 0.00023 C 0.00195 -0.00486 0.00313 -0.01111 0.00586 -0.01481 C 0.0069 -0.0162 0.00925 -0.01505 0.00951 -0.01273 C 0.01016 -0.00509 0.00951 0.00278 0.00833 0.01065 C 0.00781 0.01343 0.00612 0.01528 0.00469 0.0169 C 0.00052 0.02176 -0.00182 0.02269 -0.00599 0.02546 C -0.00521 0.02338 -0.0043 0.0213 -0.00365 0.01898 C -0.00299 0.01713 -0.00299 0.01458 -0.00247 0.01273 C -0.00143 0.00949 -6.25E-7 0.00694 0.00117 0.00394 C 0.00234 0.00694 0.00547 0.01597 0.00469 0.01273 C 0.00391 0.00903 0.00026 0.00208 0.00234 0.00208 C 0.00573 0.00208 0.00794 0.00903 0.01068 0.01273 C 0.01185 0.0162 0.01419 0.01898 0.01419 0.02338 C 0.01419 0.02569 0.01198 0.02847 0.01068 0.02755 C 0.00899 0.02639 0.00938 0.02153 0.00833 0.01898 C 0.00742 0.01713 0.00586 0.0162 0.00469 0.01458 C 0.00313 0.01065 0.00065 0.00532 0.00117 0 C 0.0013 -0.00278 0.00274 -0.00417 0.00352 -0.00648 C 0.00469 -0.00579 0.00664 -0.00648 0.00703 -0.00417 C 0.00768 -0.00162 0.00651 0.00162 0.00586 0.00394 C 0.00495 0.00833 0.00352 0.01273 0.00234 0.0169 C 0.00195 0.01273 0.00117 0.00833 0.00117 0.00394 C 0.00117 0.00208 0.00104 -0.00208 0.00234 -0.00208 C 0.00365 -0.00208 0.003 0.00208 0.00352 0.00394 C 0.00417 0.00648 0.00443 0.01065 0.00586 0.01065 C 0.00716 0.01065 0.00352 0.00394 0.00469 0.00394 L 0.01185 0.00625 C 0.01302 0.00833 0.01406 0.01088 0.01537 0.01273 C 0.02122 0.0213 0.02604 0.01806 0.00469 0.01458 C 0.00352 0.01343 0.0013 0.01319 0.00117 0.01065 C -0.00026 -0.01389 -0.00013 -0.0206 0.00586 -0.03611 C 0.00742 -0.03981 0.00912 -0.04306 0.01068 -0.04653 C 0.01107 -0.04375 0.01198 -0.04097 0.01185 -0.03819 C 0.01159 -0.02801 0.01003 -0.00671 0.00833 0.00625 C 0.00755 0.01204 0.00664 0.01759 0.00586 0.02338 C 0.00508 0.02014 0.00378 0.01782 0.00352 0.01458 C 0.00339 0.0125 0.00352 0.0088 0.00469 0.00833 C 0.00651 0.00764 0.00794 0.01134 0.00951 0.01273 C 0.00833 0.01343 0.00716 0.01435 0.00586 0.01458 C 0.00391 0.01574 0.00143 0.01435 -6.25E-7 0.0169 C -0.00091 0.01829 0.00234 0.01829 0.00352 0.01898 C 0.00234 0.02014 0.0013 0.02384 -6.25E-7 0.02338 C -0.00638 0.02014 -0.00612 0.01204 -0.00833 0.00394 C -0.00898 0.00185 -0.0099 0 -0.01081 -0.00208 C -0.0095 -0.00278 -0.00846 -0.00417 -0.00716 -0.00417 C -0.00195 -0.00417 0.00104 0.00255 0.00469 0.00833 C 0.00846 0.01458 0.01094 0.01898 0.01302 0.02755 C 0.01458 0.03356 0.01537 0.04028 0.01667 0.04653 C 0.01706 0.04861 0.01888 0.0544 0.01784 0.05324 L 0.01068 0.04421 C 0.0099 0.04236 0.00925 0.04005 0.00833 0.03819 C 0.00716 0.03588 0.0056 0.03426 0.00469 0.03171 C 0.00404 0.02986 0.00391 0.02755 0.00352 0.02546 C 0.00469 0.02477 0.00768 0.02523 0.00703 0.02338 C 0.00404 0.01435 -0.0013 0.01458 -0.00599 0.01273 C -0.00716 0.01204 -0.00833 0.01134 -0.0095 0.01065 C -0.00703 0.00764 -0.00456 0.00208 -0.00117 0.00833 C -0.00013 0.01019 -0.00039 0.01412 -6.25E-7 0.0169 C 0.00039 0.00278 0.00013 -0.01134 0.00117 -0.02569 C 0.00143 -0.02894 0.00208 -0.01852 0.00234 -0.01481 C 0.00287 -0.00856 0.00313 -0.00208 0.00352 0.00394 C 0.00547 0.00347 0.01042 -0.00116 0.00951 0.00208 C 0.00729 0.00949 0.00169 0.01204 -0.00247 0.01458 C -0.00182 0.01065 -0.00078 0.00093 0.00117 -0.00208 C 0.00274 -0.00463 0.00508 -0.00486 0.00703 -0.00648 C 0.00508 -0.00347 0.00326 -0.00069 0.00117 0.00208 C -0.00417 0.00833 -0.00612 0.00694 -0.01315 0.00833 C -0.01432 0.00764 -0.01654 0.00833 -0.01667 0.00625 C -0.01771 -0.00417 -0.01406 -0.00463 -0.01081 -0.00648 C -0.00716 -0.00486 -0.00325 -0.00556 -6.25E-7 -0.00208 C 0.00378 0.00185 0.00951 0.01458 0.00951 0.01505 C 0.00833 0.0162 0.00638 0.01644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87852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eonnam-sh.hs.jne.kr/user/chonnam-sh_hs/restaurantFile/chonnam-sh_hs_restaurantimg_1496282434277_19_thumb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552450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019800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그 뒤에는 아침식사를 합니다</a:t>
            </a:r>
            <a:endParaRPr lang="ko-KR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45228" y="-650421"/>
            <a:ext cx="14436874" cy="8120742"/>
          </a:xfrm>
          <a:prstGeom prst="rect">
            <a:avLst/>
          </a:prstGeom>
          <a:blipFill dpi="0"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4965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00023 C 0.00196 -0.00486 0.00313 -0.01111 0.00586 -0.01481 C 0.0069 -0.0162 0.00925 -0.01504 0.00951 -0.01273 C 0.01016 -0.00509 0.00951 0.00301 0.00834 0.01065 C 0.00782 0.01343 0.00612 0.01528 0.00469 0.0169 C 0.00052 0.02176 -0.00182 0.02292 -0.00599 0.02547 C -0.00521 0.02338 -0.00429 0.0213 -0.00364 0.01898 C -0.00299 0.01713 -0.00299 0.01459 -0.00247 0.01273 C -0.00143 0.00972 -2.5E-6 0.00695 0.00117 0.00417 C 0.00235 0.00695 0.00547 0.01597 0.00469 0.01273 C 0.00391 0.00926 0.00026 0.00209 0.00235 0.00209 C 0.00573 0.00209 0.00795 0.00926 0.01068 0.01273 C 0.01185 0.01621 0.0142 0.01922 0.0142 0.02338 C 0.0142 0.02593 0.01198 0.02847 0.01068 0.02755 C 0.00899 0.02639 0.00938 0.02153 0.00834 0.01898 C 0.00742 0.01713 0.00586 0.01621 0.00469 0.01482 C 0.00313 0.01065 0.00065 0.00556 0.00117 -2.22222E-6 C 0.0013 -0.00254 0.00274 -0.00416 0.00352 -0.00648 C 0.00469 -0.00578 0.00664 -0.00625 0.00703 -0.00416 C 0.00768 -0.00162 0.00651 0.00162 0.00586 0.00417 C 0.00495 0.00857 0.00352 0.01273 0.00235 0.0169 C 0.00196 0.01273 0.00117 0.00857 0.00117 0.00417 C 0.00117 0.00209 0.00104 -0.00208 0.00235 -0.00208 C 0.00365 -0.00208 0.003 0.00232 0.00352 0.00417 C 0.00417 0.00648 0.00443 0.01065 0.00586 0.01065 C 0.00716 0.01065 0.00352 0.00394 0.00469 0.00417 L 0.01185 0.00625 C 0.01302 0.00834 0.01407 0.01088 0.01537 0.01273 C 0.02123 0.0213 0.02604 0.01806 0.00469 0.01482 C 0.00352 0.01343 0.0013 0.0132 0.00117 0.01065 C -0.00026 -0.01389 -0.00013 -0.0206 0.00586 -0.03611 C 0.00742 -0.03981 0.00912 -0.04305 0.01068 -0.04653 C 0.01107 -0.04375 0.01198 -0.04097 0.01185 -0.03819 C 0.01159 -0.02801 0.01003 -0.00671 0.00834 0.00625 C 0.00755 0.01204 0.00664 0.01759 0.00586 0.02338 C 0.00508 0.02037 0.00378 0.01783 0.00352 0.01482 C 0.00339 0.0125 0.00352 0.0088 0.00469 0.00834 C 0.00651 0.00787 0.00795 0.01134 0.00951 0.01273 C 0.00834 0.01343 0.00716 0.01435 0.00586 0.01482 C 0.00391 0.01574 0.00143 0.01435 -2.5E-6 0.0169 C -0.00091 0.01852 0.00235 0.01829 0.00352 0.01898 C 0.00235 0.02037 0.0013 0.02384 -2.5E-6 0.02338 C -0.00638 0.02037 -0.00612 0.01227 -0.00833 0.00417 C -0.00898 0.00185 -0.00989 -2.22222E-6 -0.0108 -0.00208 C -0.0095 -0.00278 -0.00846 -0.00416 -0.00716 -0.00416 C -0.00195 -0.00416 0.00104 0.00255 0.00469 0.00834 C 0.00847 0.01459 0.01094 0.01898 0.01302 0.02755 C 0.01459 0.03357 0.01537 0.04028 0.01667 0.04653 C 0.01706 0.04861 0.01888 0.0544 0.01784 0.05324 L 0.01068 0.04445 C 0.0099 0.04236 0.00925 0.04005 0.00834 0.0382 C 0.00716 0.03588 0.0056 0.03426 0.00469 0.03172 C 0.00404 0.02986 0.00391 0.02755 0.00352 0.02547 C 0.00469 0.02477 0.00768 0.02523 0.00703 0.02338 C 0.00404 0.01435 -0.0013 0.01482 -0.00599 0.01273 C -0.00716 0.01204 -0.00833 0.01134 -0.0095 0.01065 C -0.00703 0.00764 -0.00455 0.00232 -0.00117 0.00834 C -0.00013 0.01042 -0.00039 0.01412 -2.5E-6 0.0169 C 0.00039 0.00278 0.00013 -0.01134 0.00117 -0.02546 C 0.00143 -0.02893 0.00209 -0.01852 0.00235 -0.01481 C 0.00287 -0.00856 0.00313 -0.00208 0.00352 0.00417 C 0.00547 0.00347 0.01042 -0.00116 0.00951 0.00209 C 0.00729 0.00972 0.0017 0.01227 -0.00247 0.01482 C -0.00182 0.01065 -0.00078 0.00093 0.00117 -0.00208 C 0.00274 -0.00463 0.00508 -0.00486 0.00703 -0.00648 C 0.00508 -0.00347 0.00326 -0.00046 0.00117 0.00209 C -0.00416 0.00834 -0.00612 0.00695 -0.01315 0.00834 C -0.01432 0.00764 -0.01653 0.00857 -0.01666 0.00625 C -0.01771 -0.00416 -0.01406 -0.0044 -0.0108 -0.00648 C -0.00716 -0.00486 -0.00325 -0.00555 -2.5E-6 -0.00208 C 0.00378 0.00185 0.00951 0.01482 0.00951 0.01505 C 0.00834 0.01621 0.00638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20972247">
            <a:off x="3800862" y="164590"/>
            <a:ext cx="4848573" cy="6464760"/>
            <a:chOff x="13428738" y="-2400300"/>
            <a:chExt cx="5322504" cy="7096668"/>
          </a:xfrm>
        </p:grpSpPr>
        <p:pic>
          <p:nvPicPr>
            <p:cNvPr id="1026" name="Picture 2" descr="http://jeonnam-sh.hs.jne.kr/user/chonnam-sh_hs/restaurantFile/chonnam-sh_hs_restaurantimg_1496282434277_19_thumb.jp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  <a14:imgEffect>
                        <a14:colorTemperature colorTemp="3735"/>
                      </a14:imgEffect>
                      <a14:imgEffect>
                        <a14:saturation sat="0"/>
                      </a14:imgEffect>
                      <a14:imgEffect>
                        <a14:brightnessContrast bright="13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8738" y="-2400300"/>
              <a:ext cx="5322504" cy="709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3428738" y="-2400300"/>
              <a:ext cx="5322504" cy="7096668"/>
            </a:xfrm>
            <a:prstGeom prst="rect">
              <a:avLst/>
            </a:prstGeom>
            <a:solidFill>
              <a:srgbClr val="C0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019800"/>
            <a:ext cx="107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그런데 문제가 </a:t>
            </a:r>
            <a:r>
              <a:rPr lang="ko-KR" altLang="en-US" sz="36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있읍니다</a:t>
            </a:r>
            <a:endParaRPr lang="ko-KR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236738" y="-631371"/>
            <a:ext cx="14436874" cy="8120742"/>
          </a:xfrm>
          <a:prstGeom prst="rect">
            <a:avLst/>
          </a:prstGeom>
          <a:blipFill dpi="0"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5E-6 0.00023 C 0.00196 -0.00486 0.00313 -0.01111 0.00586 -0.01481 C 0.00691 -0.0162 0.00925 -0.01505 0.0095 -0.01273 C 0.01016 -0.00509 0.0095 0.00301 0.00834 0.01065 C 0.00782 0.01343 0.00612 0.01528 0.00469 0.0169 C 0.00053 0.02176 -0.00182 0.02292 -0.00598 0.02546 C -0.0052 0.02338 -0.00429 0.0213 -0.00364 0.01898 C -0.00299 0.01713 -0.00299 0.01458 -0.00247 0.01273 C -0.00143 0.00972 5E-6 0.00694 0.00118 0.00417 C 0.00235 0.00694 0.00547 0.01597 0.00469 0.01273 C 0.00391 0.00926 0.00027 0.00208 0.00235 0.00208 C 0.00573 0.00208 0.00795 0.00926 0.01068 0.01273 C 0.01185 0.0162 0.0142 0.01921 0.0142 0.02338 C 0.0142 0.02593 0.01198 0.02847 0.01068 0.02755 C 0.00899 0.02639 0.00938 0.02153 0.00834 0.01898 C 0.00743 0.01713 0.00586 0.0162 0.00469 0.01481 C 0.00313 0.01065 0.00066 0.00556 0.00118 0 C 0.00131 -0.00255 0.00274 -0.00417 0.00352 -0.00648 C 0.00469 -0.00579 0.00665 -0.00625 0.00704 -0.00417 C 0.00769 -0.00162 0.00652 0.00162 0.00586 0.00417 C 0.00495 0.00856 0.00352 0.01273 0.00235 0.0169 C 0.00196 0.01273 0.00118 0.00856 0.00118 0.00417 C 0.00118 0.00208 0.00105 -0.00208 0.00235 -0.00208 C 0.00365 -0.00208 0.003 0.00231 0.00352 0.00417 C 0.00417 0.00648 0.00443 0.01065 0.00586 0.01065 C 0.00717 0.01065 0.00352 0.00394 0.00469 0.00417 L 0.01185 0.00625 C 0.01303 0.00833 0.01407 0.01088 0.01537 0.01273 C 0.02123 0.0213 0.02605 0.01806 0.00469 0.01481 C 0.00352 0.01343 0.00131 0.01319 0.00118 0.01065 C -0.00026 -0.01389 -0.00013 -0.0206 0.00586 -0.03611 C 0.00743 -0.03981 0.00912 -0.04306 0.01068 -0.04653 C 0.01107 -0.04375 0.01198 -0.04097 0.01185 -0.03819 C 0.01159 -0.02801 0.01003 -0.00671 0.00834 0.00625 C 0.00756 0.01204 0.00665 0.01759 0.00586 0.02338 C 0.00508 0.02037 0.00378 0.01782 0.00352 0.01481 C 0.00339 0.0125 0.00352 0.0088 0.00469 0.00833 C 0.00652 0.00787 0.00795 0.01134 0.0095 0.01273 C 0.00834 0.01343 0.00717 0.01435 0.00586 0.01481 C 0.00391 0.01574 0.00144 0.01435 5E-6 0.0169 C -0.00091 0.01852 0.00235 0.01829 0.00352 0.01898 C 0.00235 0.02037 0.00131 0.02384 5E-6 0.02338 C -0.00638 0.02037 -0.00611 0.01227 -0.00833 0.00417 C -0.00898 0.00185 -0.00989 0 -0.0108 -0.00208 C -0.0095 -0.00278 -0.00846 -0.00417 -0.00716 -0.00417 C -0.00195 -0.00417 0.00105 0.00255 0.00469 0.00833 C 0.00847 0.01458 0.01093 0.01898 0.01303 0.02755 C 0.01459 0.03356 0.01537 0.04028 0.01667 0.04653 C 0.01706 0.04861 0.01888 0.0544 0.01783 0.05324 L 0.01068 0.04444 C 0.00989 0.04236 0.00925 0.04005 0.00834 0.03819 C 0.00717 0.03588 0.0056 0.03426 0.00469 0.03171 C 0.00404 0.02986 0.00391 0.02755 0.00352 0.02546 C 0.00469 0.02477 0.00769 0.02523 0.00704 0.02338 C 0.00404 0.01435 -0.0013 0.01481 -0.00598 0.01273 C -0.00716 0.01204 -0.00833 0.01134 -0.0095 0.01065 C -0.00703 0.00764 -0.00455 0.00231 -0.00117 0.00833 C -0.00013 0.01042 -0.00039 0.01412 5E-6 0.0169 C 0.0004 0.00278 0.00014 -0.01134 0.00118 -0.02546 C 0.00144 -0.02894 0.00209 -0.01852 0.00235 -0.01481 C 0.00287 -0.00856 0.00313 -0.00208 0.00352 0.00417 C 0.00547 0.00347 0.01042 -0.00116 0.0095 0.00208 C 0.0073 0.00972 0.0017 0.01227 -0.00247 0.01481 C -0.00182 0.01065 -0.00078 0.00093 0.00118 -0.00208 C 0.00274 -0.00463 0.00508 -0.00486 0.00704 -0.00648 C 0.00508 -0.00347 0.00326 -0.00046 0.00118 0.00208 C -0.00416 0.00833 -0.00611 0.00694 -0.01315 0.00833 C -0.01432 0.00764 -0.01654 0.00856 -0.01666 0.00625 C -0.0177 -0.00417 -0.01406 -0.0044 -0.0108 -0.00648 C -0.00716 -0.00486 -0.00325 -0.00556 5E-6 -0.00208 C 0.00378 0.00185 0.0095 0.01481 0.0095 0.01505 C 0.00834 0.0162 0.00639 0.01667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9771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146512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바로 급식을 먹은 학생을 파악하는 </a:t>
            </a:r>
            <a:r>
              <a:rPr lang="ko-KR" altLang="en-US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일에서요</a:t>
            </a:r>
            <a:r>
              <a:rPr lang="en-US" altLang="ko-KR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.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122437" y="-3158671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5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0023 C 0.00195 -0.00486 0.00313 -0.01111 0.00586 -0.01481 C 0.0069 -0.0162 0.00924 -0.01504 0.00951 -0.01273 C 0.01016 -0.00509 0.00951 0.00278 0.00833 0.01065 C 0.00781 0.01343 0.00612 0.01528 0.00469 0.0169 C 0.00052 0.02176 -0.00182 0.02269 -0.00599 0.02546 C -0.00521 0.02338 -0.0043 0.0213 -0.00365 0.01898 C -0.00299 0.01713 -0.00299 0.01458 -0.00247 0.01273 C -0.00143 0.00949 0 0.00695 0.00117 0.00394 C 0.00234 0.00695 0.00547 0.01597 0.00469 0.01273 C 0.00391 0.00903 0.00026 0.00208 0.00234 0.00208 C 0.00573 0.00208 0.00794 0.00903 0.01068 0.01273 C 0.01185 0.01621 0.01419 0.01898 0.01419 0.02338 C 0.01419 0.0257 0.01198 0.02847 0.01068 0.02755 C 0.00898 0.02639 0.00938 0.02153 0.00833 0.01898 C 0.00742 0.01713 0.00586 0.01621 0.00469 0.01458 C 0.00313 0.01065 0.00065 0.00533 0.00117 -1.48148E-6 C 0.0013 -0.00278 0.00273 -0.00417 0.00352 -0.00648 C 0.00469 -0.00579 0.00664 -0.00648 0.00703 -0.00417 C 0.00768 -0.00162 0.00651 0.00162 0.00586 0.00394 C 0.00495 0.00833 0.00352 0.01273 0.00234 0.0169 C 0.00195 0.01273 0.00117 0.00833 0.00117 0.00394 C 0.00117 0.00208 0.00104 -0.00208 0.00234 -0.00208 C 0.00365 -0.00208 0.00299 0.00208 0.00352 0.00394 C 0.00417 0.00648 0.00443 0.01065 0.00586 0.01065 C 0.00716 0.01065 0.00352 0.00394 0.00469 0.00394 L 0.01185 0.00625 C 0.01302 0.00833 0.01406 0.01088 0.01536 0.01273 C 0.02122 0.0213 0.02604 0.01806 0.00469 0.01458 C 0.00352 0.01343 0.0013 0.0132 0.00117 0.01065 C -0.00026 -0.01389 -0.00013 -0.0206 0.00586 -0.03611 C 0.00742 -0.03981 0.00911 -0.04305 0.01068 -0.04653 C 0.01107 -0.04375 0.01198 -0.04097 0.01185 -0.03819 C 0.01159 -0.02801 0.01003 -0.00671 0.00833 0.00625 C 0.00755 0.01204 0.00664 0.01759 0.00586 0.02338 C 0.00508 0.02014 0.00378 0.01783 0.00352 0.01458 C 0.00339 0.0125 0.00352 0.0088 0.00469 0.00833 C 0.00651 0.00764 0.00794 0.01134 0.00951 0.01273 C 0.00833 0.01343 0.00716 0.01435 0.00586 0.01458 C 0.00391 0.01574 0.00143 0.01435 0 0.0169 C -0.00091 0.01829 0.00234 0.01829 0.00352 0.01898 C 0.00234 0.02014 0.0013 0.02384 0 0.02338 C -0.00638 0.02014 -0.00612 0.01204 -0.00833 0.00394 C -0.00898 0.00185 -0.0099 -1.48148E-6 -0.01081 -0.00208 C -0.00951 -0.00278 -0.00846 -0.00417 -0.00716 -0.00417 C -0.00195 -0.00417 0.00104 0.00255 0.00469 0.00833 C 0.00846 0.01458 0.01094 0.01898 0.01302 0.02755 C 0.01458 0.03357 0.01536 0.04028 0.01667 0.04653 C 0.01706 0.04861 0.01888 0.0544 0.01784 0.05324 L 0.01068 0.04421 C 0.0099 0.04236 0.00924 0.04005 0.00833 0.0382 C 0.00716 0.03588 0.0056 0.03426 0.00469 0.03171 C 0.00404 0.02986 0.00391 0.02755 0.00352 0.02546 C 0.00469 0.02477 0.00768 0.02523 0.00703 0.02338 C 0.00404 0.01435 -0.0013 0.01458 -0.00599 0.01273 C -0.00716 0.01204 -0.00833 0.01134 -0.00951 0.01065 C -0.00703 0.00764 -0.00456 0.00208 -0.00117 0.00833 C -0.00013 0.01019 -0.00039 0.01412 0 0.0169 C 0.00039 0.00278 0.00013 -0.01134 0.00117 -0.02569 C 0.00143 -0.02893 0.00208 -0.01852 0.00234 -0.01481 C 0.00286 -0.00856 0.00313 -0.00208 0.00352 0.00394 C 0.00547 0.00347 0.01042 -0.00116 0.00951 0.00208 C 0.00729 0.00949 0.00169 0.01204 -0.00247 0.01458 C -0.00182 0.01065 -0.00078 0.00093 0.00117 -0.00208 C 0.00273 -0.00463 0.00508 -0.00486 0.00703 -0.00648 C 0.00508 -0.00347 0.00326 -0.00069 0.00117 0.00208 C -0.00417 0.00833 -0.00612 0.00695 -0.01315 0.00833 C -0.01432 0.00764 -0.01654 0.00833 -0.01667 0.00625 C -0.01771 -0.00417 -0.01406 -0.00463 -0.01081 -0.00648 C -0.00716 -0.00486 -0.00326 -0.00555 0 -0.00208 C 0.00378 0.00185 0.00951 0.01458 0.00951 0.01505 C 0.00833 0.01621 0.00638 0.01644 0.00586 0.01898 C 0.00469 0.02454 0.01016 0.02801 0.00469 0.02338 L 0.00469 0.02361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006858"/>
            <a:ext cx="16031028" cy="1202327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6146512"/>
            <a:ext cx="10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 일은 </a:t>
            </a:r>
            <a:r>
              <a:rPr lang="ko-KR" altLang="en-US" sz="32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자치부가</a:t>
            </a:r>
            <a:r>
              <a:rPr lang="ko-KR" alt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맡는데</a:t>
            </a:r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300237" y="-5259756"/>
            <a:ext cx="14436874" cy="8120742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1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046 L 3.33333E-6 0.0007 C 0.00195 -0.0044 0.00312 -0.01065 0.00586 -0.01435 C 0.0069 -0.01574 0.00924 -0.01458 0.0095 -0.01227 C 0.01015 -0.00463 0.0095 0.00324 0.00833 0.01111 C 0.00781 0.01389 0.00612 0.01574 0.00468 0.01736 C 0.00052 0.02222 -0.00183 0.02315 -0.00599 0.02593 C -0.00521 0.02384 -0.0043 0.02176 -0.00365 0.01945 C -0.003 0.01759 -0.003 0.01505 -0.00248 0.0132 C -0.00144 0.00996 3.33333E-6 0.00741 0.00117 0.0044 C 0.00234 0.00741 0.00547 0.01644 0.00468 0.0132 C 0.0039 0.00949 0.00026 0.00255 0.00234 0.00255 C 0.00573 0.00255 0.00794 0.00949 0.01067 0.0132 C 0.01185 0.01667 0.01419 0.01945 0.01419 0.02384 C 0.01419 0.02616 0.01198 0.02894 0.01067 0.02801 C 0.00898 0.02685 0.00937 0.02199 0.00833 0.01945 C 0.00742 0.01759 0.00586 0.01667 0.00468 0.01505 C 0.00312 0.01111 0.00065 0.00579 0.00117 0.00046 C 0.0013 -0.00231 0.00273 -0.0037 0.00351 -0.00602 C 0.00468 -0.00532 0.00664 -0.00602 0.00703 -0.0037 C 0.00768 -0.00116 0.00651 0.00208 0.00586 0.0044 C 0.00494 0.0088 0.00351 0.0132 0.00234 0.01736 C 0.00195 0.0132 0.00117 0.0088 0.00117 0.0044 C 0.00117 0.00255 0.00104 -0.00162 0.00234 -0.00162 C 0.00364 -0.00162 0.00299 0.00255 0.00351 0.0044 C 0.00416 0.00695 0.00442 0.01111 0.00586 0.01111 C 0.00716 0.01111 0.00351 0.0044 0.00468 0.0044 L 0.01185 0.00671 C 0.01302 0.0088 0.01406 0.01134 0.01536 0.0132 C 0.02122 0.02176 0.02604 0.01852 0.00468 0.01505 C 0.00351 0.01389 0.0013 0.01366 0.00117 0.01111 C -0.00026 -0.01342 -0.00013 -0.02014 0.00586 -0.03565 C 0.00742 -0.03935 0.00911 -0.04259 0.01067 -0.04653 C 0.01106 -0.04329 0.01198 -0.04051 0.01185 -0.03773 C 0.01159 -0.02754 0.01002 -0.00625 0.00833 0.00671 C 0.00755 0.0125 0.00664 0.01806 0.00586 0.02384 C 0.00507 0.0206 0.00377 0.01829 0.00351 0.01505 C 0.00338 0.01296 0.00351 0.00926 0.00468 0.0088 C 0.00651 0.0081 0.00794 0.01181 0.0095 0.0132 C 0.00833 0.01389 0.00716 0.01482 0.00586 0.01505 C 0.0039 0.01621 0.00143 0.01482 3.33333E-6 0.01736 C -0.00091 0.01875 0.00234 0.01875 0.00351 0.01945 C 0.00234 0.0206 0.0013 0.02431 3.33333E-6 0.02384 C -0.00638 0.0206 -0.00612 0.0125 -0.00834 0.0044 C -0.00899 0.00232 -0.0099 0.00046 -0.01081 -0.00162 C -0.00951 -0.00231 -0.00847 -0.0037 -0.00716 -0.0037 C -0.00196 -0.0037 0.00104 0.00301 0.00468 0.0088 C 0.00846 0.01505 0.01093 0.01945 0.01302 0.02801 C 0.01458 0.03403 0.01536 0.04074 0.01666 0.04699 C 0.01705 0.04908 0.01888 0.05533 0.01784 0.05371 L 0.01067 0.04468 C 0.00989 0.04283 0.00924 0.04051 0.00833 0.03866 C 0.00716 0.03634 0.0056 0.03472 0.00468 0.03218 C 0.00403 0.03033 0.0039 0.02801 0.00351 0.02593 C 0.00468 0.02523 0.00768 0.0257 0.00703 0.02384 C 0.00403 0.01482 -0.00131 0.01505 -0.00599 0.0132 C -0.00716 0.0125 -0.00834 0.01181 -0.00951 0.01111 C -0.00703 0.0081 -0.00456 0.00255 -0.00118 0.0088 C -0.00013 0.01065 -0.00039 0.01458 3.33333E-6 0.01736 C 0.00039 0.00324 0.00013 -0.01088 0.00117 -0.02523 C 0.00143 -0.02847 0.00208 -0.01805 0.00234 -0.01435 C 0.00286 -0.0081 0.00312 -0.00162 0.00351 0.0044 C 0.00547 0.00394 0.01041 -0.00069 0.0095 0.00255 C 0.00729 0.00996 0.00169 0.0125 -0.00248 0.01505 C -0.00183 0.01111 -0.00078 0.00139 0.00117 -0.00162 C 0.00273 -0.00417 0.00507 -0.0044 0.00703 -0.00602 C 0.00507 -0.00301 0.00325 -0.00023 0.00117 0.00255 C -0.00417 0.0088 -0.00612 0.00741 -0.01315 0.0088 C -0.01433 0.0081 -0.01654 0.0088 -0.01667 0.00671 C -0.01771 -0.0037 -0.01407 -0.00417 -0.01081 -0.00602 C -0.00716 -0.0044 -0.00326 -0.00509 3.33333E-6 -0.00162 C 0.00377 0.00232 0.0095 0.01505 0.0095 0.01551 C 0.00833 0.01667 0.00638 0.0169 0.00586 0.01945 C 0.00468 0.025 0.01015 0.02847 0.00468 0.02384 L 0.00468 0.02408 " pathEditMode="relative" rAng="0" ptsTypes="AAAAAAAAAAAAAAAAAAAAAAAAAAAAAAAAAAAAAAAAAAAAAAAAAAAAAAAAAAAAAAAAAAAAAAAAA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363</Words>
  <Application>Microsoft Office PowerPoint</Application>
  <PresentationFormat>와이드스크린</PresentationFormat>
  <Paragraphs>128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a옛날사진관5</vt:lpstr>
      <vt:lpstr>HY견고딕</vt:lpstr>
      <vt:lpstr>굴림</vt:lpstr>
      <vt:lpstr>궁서체</vt:lpstr>
      <vt:lpstr>둥근모꼴</vt:lpstr>
      <vt:lpstr>맑은 고딕</vt:lpstr>
      <vt:lpstr>문체부 궁체 흘림체</vt:lpstr>
      <vt:lpstr>문체부 돋음체</vt:lpstr>
      <vt:lpstr>휴먼둥근헤드라인</vt:lpstr>
      <vt:lpstr>Arial</vt:lpstr>
      <vt:lpstr>Arial Narrow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ST-02</cp:lastModifiedBy>
  <cp:revision>100</cp:revision>
  <dcterms:created xsi:type="dcterms:W3CDTF">2018-08-15T12:32:40Z</dcterms:created>
  <dcterms:modified xsi:type="dcterms:W3CDTF">2018-08-21T04:14:38Z</dcterms:modified>
</cp:coreProperties>
</file>